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Nunito"/>
      <p:regular r:id="rId34"/>
      <p:bold r:id="rId35"/>
      <p:italic r:id="rId36"/>
      <p:boldItalic r:id="rId37"/>
    </p:embeddedFont>
    <p:embeddedFont>
      <p:font typeface="Bebas Neue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BebasNeu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f46a57244e_0_3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f46a57244e_0_3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33df80e5b0e_0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33df80e5b0e_0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33df80e5b0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33df80e5b0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34652c75f6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34652c75f6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33df80e5b0e_0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33df80e5b0e_0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331a3af40f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331a3af40f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33df80e5b0e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33df80e5b0e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g33df80e5b0e_0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" name="Google Shape;1112;g33df80e5b0e_0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331a3af40f3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331a3af40f3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34733b02833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34733b02833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33e5e7cf18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33e5e7cf18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37481c93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37481c93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33e5e7cf18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33e5e7cf18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33e5e7cf18d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33e5e7cf18d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33e5e7cf18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33e5e7cf18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33e5e7cf18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33e5e7cf18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3297d6e5f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3297d6e5f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3810401a0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3810401a0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31a3af40f3_0_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31a3af40f3_0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331a3af40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331a3af40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331a3af40f3_0_2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331a3af40f3_0_2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3297d6e5f3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3297d6e5f3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3297d6e5f3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3297d6e5f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33df80e5b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33df80e5b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96250" y="1391250"/>
            <a:ext cx="7317600" cy="21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92500" y="3647550"/>
            <a:ext cx="43590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hasCustomPrompt="1" type="title"/>
          </p:nvPr>
        </p:nvSpPr>
        <p:spPr>
          <a:xfrm>
            <a:off x="7200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7200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hasCustomPrompt="1" idx="2" type="title"/>
          </p:nvPr>
        </p:nvSpPr>
        <p:spPr>
          <a:xfrm>
            <a:off x="34038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34038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hasCustomPrompt="1" idx="4" type="title"/>
          </p:nvPr>
        </p:nvSpPr>
        <p:spPr>
          <a:xfrm>
            <a:off x="60876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60876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6" type="title"/>
          </p:nvPr>
        </p:nvSpPr>
        <p:spPr>
          <a:xfrm>
            <a:off x="7200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7200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8" type="title"/>
          </p:nvPr>
        </p:nvSpPr>
        <p:spPr>
          <a:xfrm>
            <a:off x="34038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idx="9" type="subTitle"/>
          </p:nvPr>
        </p:nvSpPr>
        <p:spPr>
          <a:xfrm>
            <a:off x="34038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13" type="title"/>
          </p:nvPr>
        </p:nvSpPr>
        <p:spPr>
          <a:xfrm>
            <a:off x="60876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14" type="subTitle"/>
          </p:nvPr>
        </p:nvSpPr>
        <p:spPr>
          <a:xfrm>
            <a:off x="60876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5" type="title"/>
          </p:nvPr>
        </p:nvSpPr>
        <p:spPr>
          <a:xfrm>
            <a:off x="720000" y="544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6" type="subTitle"/>
          </p:nvPr>
        </p:nvSpPr>
        <p:spPr>
          <a:xfrm>
            <a:off x="7151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7" type="subTitle"/>
          </p:nvPr>
        </p:nvSpPr>
        <p:spPr>
          <a:xfrm>
            <a:off x="34038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8" type="subTitle"/>
          </p:nvPr>
        </p:nvSpPr>
        <p:spPr>
          <a:xfrm>
            <a:off x="60925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9" type="subTitle"/>
          </p:nvPr>
        </p:nvSpPr>
        <p:spPr>
          <a:xfrm>
            <a:off x="7151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20" type="subTitle"/>
          </p:nvPr>
        </p:nvSpPr>
        <p:spPr>
          <a:xfrm>
            <a:off x="34038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21" type="subTitle"/>
          </p:nvPr>
        </p:nvSpPr>
        <p:spPr>
          <a:xfrm>
            <a:off x="60925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290025" y="29284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720000" y="1302500"/>
            <a:ext cx="2907600" cy="13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2" type="subTitle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4" type="subTitle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5" type="subTitle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6" type="subTitle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7" type="subTitle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8" type="subTitle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7200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2" type="subTitle"/>
          </p:nvPr>
        </p:nvSpPr>
        <p:spPr>
          <a:xfrm>
            <a:off x="34038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3" type="subTitle"/>
          </p:nvPr>
        </p:nvSpPr>
        <p:spPr>
          <a:xfrm>
            <a:off x="60876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4" type="subTitle"/>
          </p:nvPr>
        </p:nvSpPr>
        <p:spPr>
          <a:xfrm>
            <a:off x="7200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5" type="subTitle"/>
          </p:nvPr>
        </p:nvSpPr>
        <p:spPr>
          <a:xfrm>
            <a:off x="34038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6" type="subTitle"/>
          </p:nvPr>
        </p:nvSpPr>
        <p:spPr>
          <a:xfrm>
            <a:off x="60876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7" type="subTitle"/>
          </p:nvPr>
        </p:nvSpPr>
        <p:spPr>
          <a:xfrm>
            <a:off x="7151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8" type="subTitle"/>
          </p:nvPr>
        </p:nvSpPr>
        <p:spPr>
          <a:xfrm>
            <a:off x="34038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9" type="subTitle"/>
          </p:nvPr>
        </p:nvSpPr>
        <p:spPr>
          <a:xfrm>
            <a:off x="60925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3" type="subTitle"/>
          </p:nvPr>
        </p:nvSpPr>
        <p:spPr>
          <a:xfrm>
            <a:off x="7151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4" type="subTitle"/>
          </p:nvPr>
        </p:nvSpPr>
        <p:spPr>
          <a:xfrm>
            <a:off x="34038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5" type="subTitle"/>
          </p:nvPr>
        </p:nvSpPr>
        <p:spPr>
          <a:xfrm>
            <a:off x="60925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hasCustomPrompt="1" idx="2" type="title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hasCustomPrompt="1" idx="4" type="title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hasCustomPrompt="1" type="title"/>
          </p:nvPr>
        </p:nvSpPr>
        <p:spPr>
          <a:xfrm>
            <a:off x="715100" y="2090900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715100" y="2796927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hasCustomPrompt="1" idx="2" type="title"/>
          </p:nvPr>
        </p:nvSpPr>
        <p:spPr>
          <a:xfrm>
            <a:off x="3529188" y="2090905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3" name="Google Shape;123;p22"/>
          <p:cNvSpPr txBox="1"/>
          <p:nvPr>
            <p:ph idx="3" type="subTitle"/>
          </p:nvPr>
        </p:nvSpPr>
        <p:spPr>
          <a:xfrm>
            <a:off x="3529188" y="2796932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hasCustomPrompt="1" idx="4" type="title"/>
          </p:nvPr>
        </p:nvSpPr>
        <p:spPr>
          <a:xfrm>
            <a:off x="6343300" y="2090897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6343300" y="2796925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ctrTitle"/>
          </p:nvPr>
        </p:nvSpPr>
        <p:spPr>
          <a:xfrm>
            <a:off x="2429925" y="535000"/>
            <a:ext cx="4284000" cy="15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2425050" y="2280800"/>
            <a:ext cx="4293900" cy="12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/>
        </p:nvSpPr>
        <p:spPr>
          <a:xfrm>
            <a:off x="2779275" y="35147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including icons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infographics &amp; images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6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36" name="Google Shape;136;p26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6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6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6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6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26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231" name="Google Shape;231;p26"/>
            <p:cNvSpPr/>
            <p:nvPr/>
          </p:nvSpPr>
          <p:spPr>
            <a:xfrm>
              <a:off x="1448125" y="1450525"/>
              <a:ext cx="133500" cy="134100"/>
            </a:xfrm>
            <a:custGeom>
              <a:rect b="b" l="l" r="r" t="t"/>
              <a:pathLst>
                <a:path extrusionOk="0" h="5364" w="534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1476325" y="1479350"/>
              <a:ext cx="77100" cy="76475"/>
            </a:xfrm>
            <a:custGeom>
              <a:rect b="b" l="l" r="r" t="t"/>
              <a:pathLst>
                <a:path extrusionOk="0" h="3059" w="3084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26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234" name="Google Shape;234;p26"/>
            <p:cNvSpPr/>
            <p:nvPr/>
          </p:nvSpPr>
          <p:spPr>
            <a:xfrm>
              <a:off x="1582850" y="1325200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1621075" y="1369750"/>
              <a:ext cx="132850" cy="120200"/>
            </a:xfrm>
            <a:custGeom>
              <a:rect b="b" l="l" r="r" t="t"/>
              <a:pathLst>
                <a:path extrusionOk="0" h="4808" w="5314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1643000" y="1389100"/>
              <a:ext cx="89625" cy="81300"/>
            </a:xfrm>
            <a:custGeom>
              <a:rect b="b" l="l" r="r" t="t"/>
              <a:pathLst>
                <a:path extrusionOk="0" h="3252" w="3585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1664925" y="1409050"/>
              <a:ext cx="45775" cy="41425"/>
            </a:xfrm>
            <a:custGeom>
              <a:rect b="b" l="l" r="r" t="t"/>
              <a:pathLst>
                <a:path extrusionOk="0" h="1657" w="1831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26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239" name="Google Shape;239;p26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" name="Google Shape;260;p26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1" name="Google Shape;261;p26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Google Shape;271;p26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72" name="Google Shape;272;p26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273" name="Google Shape;273;p26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26"/>
          <p:cNvSpPr txBox="1"/>
          <p:nvPr>
            <p:ph type="ctrTitle"/>
          </p:nvPr>
        </p:nvSpPr>
        <p:spPr>
          <a:xfrm>
            <a:off x="1084825" y="1588650"/>
            <a:ext cx="6974400" cy="20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1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1" name="Google Shape;291;p26"/>
          <p:cNvSpPr txBox="1"/>
          <p:nvPr>
            <p:ph idx="1" type="subTitle"/>
          </p:nvPr>
        </p:nvSpPr>
        <p:spPr>
          <a:xfrm>
            <a:off x="1084825" y="3574049"/>
            <a:ext cx="69744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292" name="Google Shape;292;p26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293" name="Google Shape;293;p26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fill="none" h="8372" w="8372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1431850" y="1262550"/>
              <a:ext cx="120325" cy="120325"/>
            </a:xfrm>
            <a:custGeom>
              <a:rect b="b" l="l" r="r" t="t"/>
              <a:pathLst>
                <a:path extrusionOk="0" h="4813" w="4813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451275" y="1281975"/>
              <a:ext cx="81475" cy="81475"/>
            </a:xfrm>
            <a:custGeom>
              <a:rect b="b" l="l" r="r" t="t"/>
              <a:pathLst>
                <a:path extrusionOk="0" fill="none" h="3259" w="3259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9" name="Google Shape;299;p27"/>
          <p:cNvSpPr txBox="1"/>
          <p:nvPr>
            <p:ph idx="1" type="subTitle"/>
          </p:nvPr>
        </p:nvSpPr>
        <p:spPr>
          <a:xfrm>
            <a:off x="720000" y="2616563"/>
            <a:ext cx="35097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0" name="Google Shape;300;p27"/>
          <p:cNvSpPr/>
          <p:nvPr/>
        </p:nvSpPr>
        <p:spPr>
          <a:xfrm>
            <a:off x="4410200" y="570713"/>
            <a:ext cx="4659902" cy="4002069"/>
          </a:xfrm>
          <a:custGeom>
            <a:rect b="b" l="l" r="r" t="t"/>
            <a:pathLst>
              <a:path extrusionOk="0" fill="none" h="7219" w="7244">
                <a:moveTo>
                  <a:pt x="0" y="0"/>
                </a:moveTo>
                <a:lnTo>
                  <a:pt x="7243" y="0"/>
                </a:lnTo>
                <a:lnTo>
                  <a:pt x="7243" y="7218"/>
                </a:lnTo>
                <a:lnTo>
                  <a:pt x="0" y="7218"/>
                </a:lnTo>
                <a:close/>
              </a:path>
            </a:pathLst>
          </a:custGeom>
          <a:noFill/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27"/>
          <p:cNvGrpSpPr/>
          <p:nvPr/>
        </p:nvGrpSpPr>
        <p:grpSpPr>
          <a:xfrm>
            <a:off x="296418" y="4572778"/>
            <a:ext cx="2668622" cy="250644"/>
            <a:chOff x="5926468" y="4708190"/>
            <a:chExt cx="2668622" cy="250644"/>
          </a:xfrm>
        </p:grpSpPr>
        <p:sp>
          <p:nvSpPr>
            <p:cNvPr id="302" name="Google Shape;302;p27"/>
            <p:cNvSpPr/>
            <p:nvPr/>
          </p:nvSpPr>
          <p:spPr>
            <a:xfrm>
              <a:off x="59264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60898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625055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641112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657181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6732497" y="4708190"/>
              <a:ext cx="89958" cy="250644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689578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705647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721715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737784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7541134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770181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786250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802307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818647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834716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850784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27"/>
          <p:cNvGrpSpPr/>
          <p:nvPr/>
        </p:nvGrpSpPr>
        <p:grpSpPr>
          <a:xfrm>
            <a:off x="-3091593" y="-2017662"/>
            <a:ext cx="7908519" cy="3095522"/>
            <a:chOff x="-3091593" y="-1484262"/>
            <a:chExt cx="7908519" cy="3095522"/>
          </a:xfrm>
        </p:grpSpPr>
        <p:grpSp>
          <p:nvGrpSpPr>
            <p:cNvPr id="320" name="Google Shape;320;p27"/>
            <p:cNvGrpSpPr/>
            <p:nvPr/>
          </p:nvGrpSpPr>
          <p:grpSpPr>
            <a:xfrm>
              <a:off x="-3091593" y="-1484262"/>
              <a:ext cx="7884347" cy="3095522"/>
              <a:chOff x="-3091593" y="-1484262"/>
              <a:chExt cx="7884347" cy="3095522"/>
            </a:xfrm>
          </p:grpSpPr>
          <p:sp>
            <p:nvSpPr>
              <p:cNvPr id="321" name="Google Shape;321;p27"/>
              <p:cNvSpPr/>
              <p:nvPr/>
            </p:nvSpPr>
            <p:spPr>
              <a:xfrm rot="10800000">
                <a:off x="-3091593" y="-453301"/>
                <a:ext cx="5466211" cy="1127132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7"/>
              <p:cNvSpPr/>
              <p:nvPr/>
            </p:nvSpPr>
            <p:spPr>
              <a:xfrm rot="10800000">
                <a:off x="-2488881" y="58715"/>
                <a:ext cx="6303378" cy="1490426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7"/>
              <p:cNvSpPr/>
              <p:nvPr/>
            </p:nvSpPr>
            <p:spPr>
              <a:xfrm rot="10800000">
                <a:off x="-2860727" y="-1484262"/>
                <a:ext cx="6393739" cy="1984325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 rot="10800000">
                <a:off x="-1953114" y="264887"/>
                <a:ext cx="4762126" cy="1309020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7"/>
              <p:cNvSpPr/>
              <p:nvPr/>
            </p:nvSpPr>
            <p:spPr>
              <a:xfrm rot="10800000">
                <a:off x="-55114" y="833084"/>
                <a:ext cx="3182685" cy="7781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7"/>
              <p:cNvSpPr/>
              <p:nvPr/>
            </p:nvSpPr>
            <p:spPr>
              <a:xfrm rot="10800000">
                <a:off x="2654352" y="663960"/>
                <a:ext cx="2054994" cy="401407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7"/>
              <p:cNvSpPr/>
              <p:nvPr/>
            </p:nvSpPr>
            <p:spPr>
              <a:xfrm rot="10800000">
                <a:off x="3113081" y="264887"/>
                <a:ext cx="1679673" cy="520720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7"/>
              <p:cNvSpPr/>
              <p:nvPr/>
            </p:nvSpPr>
            <p:spPr>
              <a:xfrm rot="10800000">
                <a:off x="3798841" y="59274"/>
                <a:ext cx="993913" cy="45875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7"/>
              <p:cNvSpPr/>
              <p:nvPr/>
            </p:nvSpPr>
            <p:spPr>
              <a:xfrm rot="10800000">
                <a:off x="394353" y="672080"/>
                <a:ext cx="136695" cy="13669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7"/>
              <p:cNvSpPr/>
              <p:nvPr/>
            </p:nvSpPr>
            <p:spPr>
              <a:xfrm rot="10800000">
                <a:off x="418079" y="695805"/>
                <a:ext cx="88660" cy="89244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7"/>
              <p:cNvSpPr/>
              <p:nvPr/>
            </p:nvSpPr>
            <p:spPr>
              <a:xfrm rot="10800000">
                <a:off x="2364747" y="600243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7"/>
              <p:cNvSpPr/>
              <p:nvPr/>
            </p:nvSpPr>
            <p:spPr>
              <a:xfrm rot="10800000">
                <a:off x="2389082" y="623994"/>
                <a:ext cx="88635" cy="89219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7"/>
              <p:cNvSpPr/>
              <p:nvPr/>
            </p:nvSpPr>
            <p:spPr>
              <a:xfrm rot="10800000">
                <a:off x="3119450" y="794286"/>
                <a:ext cx="96171" cy="96171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7"/>
              <p:cNvSpPr/>
              <p:nvPr/>
            </p:nvSpPr>
            <p:spPr>
              <a:xfrm rot="10800000">
                <a:off x="3137391" y="812226"/>
                <a:ext cx="60849" cy="60849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7"/>
              <p:cNvSpPr/>
              <p:nvPr/>
            </p:nvSpPr>
            <p:spPr>
              <a:xfrm rot="10800000">
                <a:off x="1773992" y="614732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7"/>
              <p:cNvSpPr/>
              <p:nvPr/>
            </p:nvSpPr>
            <p:spPr>
              <a:xfrm rot="10800000">
                <a:off x="1389967" y="30321"/>
                <a:ext cx="66051" cy="66051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7"/>
              <p:cNvSpPr/>
              <p:nvPr/>
            </p:nvSpPr>
            <p:spPr>
              <a:xfrm rot="10800000">
                <a:off x="1117185" y="222029"/>
                <a:ext cx="145982" cy="146566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7"/>
              <p:cNvSpPr/>
              <p:nvPr/>
            </p:nvSpPr>
            <p:spPr>
              <a:xfrm rot="10800000">
                <a:off x="1142662" y="248089"/>
                <a:ext cx="95004" cy="94446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7"/>
              <p:cNvSpPr/>
              <p:nvPr/>
            </p:nvSpPr>
            <p:spPr>
              <a:xfrm rot="10800000">
                <a:off x="2750498" y="215660"/>
                <a:ext cx="107742" cy="107768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 rot="10800000">
                <a:off x="3063828" y="21566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7"/>
              <p:cNvSpPr/>
              <p:nvPr/>
            </p:nvSpPr>
            <p:spPr>
              <a:xfrm rot="10800000">
                <a:off x="3750755" y="1063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7"/>
              <p:cNvSpPr/>
              <p:nvPr/>
            </p:nvSpPr>
            <p:spPr>
              <a:xfrm rot="10800000">
                <a:off x="4206008" y="458930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7"/>
              <p:cNvSpPr/>
              <p:nvPr/>
            </p:nvSpPr>
            <p:spPr>
              <a:xfrm rot="10800000">
                <a:off x="1527829" y="631531"/>
                <a:ext cx="73588" cy="74146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7"/>
              <p:cNvSpPr/>
              <p:nvPr/>
            </p:nvSpPr>
            <p:spPr>
              <a:xfrm rot="10800000">
                <a:off x="3486068" y="453144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7"/>
              <p:cNvSpPr/>
              <p:nvPr/>
            </p:nvSpPr>
            <p:spPr>
              <a:xfrm rot="10800000">
                <a:off x="-539320" y="1055496"/>
                <a:ext cx="3040788" cy="9871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7"/>
              <p:cNvSpPr/>
              <p:nvPr/>
            </p:nvSpPr>
            <p:spPr>
              <a:xfrm rot="10800000">
                <a:off x="2486953" y="1023650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7"/>
              <p:cNvSpPr/>
              <p:nvPr/>
            </p:nvSpPr>
            <p:spPr>
              <a:xfrm rot="10800000">
                <a:off x="-192368" y="129295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8" name="Google Shape;348;p27"/>
            <p:cNvSpPr/>
            <p:nvPr/>
          </p:nvSpPr>
          <p:spPr>
            <a:xfrm rot="10800000">
              <a:off x="4766122" y="487397"/>
              <a:ext cx="50803" cy="50803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28"/>
          <p:cNvSpPr txBox="1"/>
          <p:nvPr>
            <p:ph idx="1" type="body"/>
          </p:nvPr>
        </p:nvSpPr>
        <p:spPr>
          <a:xfrm>
            <a:off x="817900" y="1242425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4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4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9"/>
          <p:cNvGrpSpPr/>
          <p:nvPr/>
        </p:nvGrpSpPr>
        <p:grpSpPr>
          <a:xfrm flipH="1">
            <a:off x="-741540" y="-2483486"/>
            <a:ext cx="7884219" cy="3433770"/>
            <a:chOff x="24125" y="294775"/>
            <a:chExt cx="7767703" cy="3383025"/>
          </a:xfrm>
        </p:grpSpPr>
        <p:sp>
          <p:nvSpPr>
            <p:cNvPr id="354" name="Google Shape;354;p29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9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449" name="Google Shape;449;p29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" name="Google Shape;470;p2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1" name="Google Shape;471;p29"/>
          <p:cNvSpPr txBox="1"/>
          <p:nvPr>
            <p:ph idx="1" type="subTitle"/>
          </p:nvPr>
        </p:nvSpPr>
        <p:spPr>
          <a:xfrm>
            <a:off x="1216375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2" name="Google Shape;472;p29"/>
          <p:cNvSpPr txBox="1"/>
          <p:nvPr>
            <p:ph idx="2" type="subTitle"/>
          </p:nvPr>
        </p:nvSpPr>
        <p:spPr>
          <a:xfrm>
            <a:off x="5234100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" name="Google Shape;473;p29"/>
          <p:cNvSpPr txBox="1"/>
          <p:nvPr>
            <p:ph idx="3" type="title"/>
          </p:nvPr>
        </p:nvSpPr>
        <p:spPr>
          <a:xfrm>
            <a:off x="121635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4" name="Google Shape;474;p29"/>
          <p:cNvSpPr txBox="1"/>
          <p:nvPr>
            <p:ph idx="4" type="title"/>
          </p:nvPr>
        </p:nvSpPr>
        <p:spPr>
          <a:xfrm>
            <a:off x="523410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0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1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79" name="Google Shape;479;p31"/>
            <p:cNvSpPr/>
            <p:nvPr/>
          </p:nvSpPr>
          <p:spPr>
            <a:xfrm>
              <a:off x="4309150" y="3948375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4289175" y="3929550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31"/>
          <p:cNvSpPr txBox="1"/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2" name="Google Shape;482;p31"/>
          <p:cNvSpPr txBox="1"/>
          <p:nvPr>
            <p:ph idx="1" type="subTitle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83" name="Google Shape;483;p31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84" name="Google Shape;484;p31"/>
            <p:cNvSpPr/>
            <p:nvPr/>
          </p:nvSpPr>
          <p:spPr>
            <a:xfrm>
              <a:off x="1487148" y="1877758"/>
              <a:ext cx="1854040" cy="1854040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1344890" y="1735501"/>
              <a:ext cx="2145981" cy="2138575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1114412" y="3017876"/>
              <a:ext cx="230477" cy="296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1144037" y="2439021"/>
              <a:ext cx="200852" cy="296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1032650" y="2025910"/>
              <a:ext cx="312240" cy="296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31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90" name="Google Shape;490;p31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cap="flat" cmpd="sng" w="13125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1"/>
          <p:cNvGrpSpPr/>
          <p:nvPr/>
        </p:nvGrpSpPr>
        <p:grpSpPr>
          <a:xfrm>
            <a:off x="913631" y="-758409"/>
            <a:ext cx="10779802" cy="2852929"/>
            <a:chOff x="913631" y="-758409"/>
            <a:chExt cx="10779802" cy="2852929"/>
          </a:xfrm>
        </p:grpSpPr>
        <p:sp>
          <p:nvSpPr>
            <p:cNvPr id="495" name="Google Shape;495;p31"/>
            <p:cNvSpPr/>
            <p:nvPr/>
          </p:nvSpPr>
          <p:spPr>
            <a:xfrm>
              <a:off x="6227221" y="-646632"/>
              <a:ext cx="5466211" cy="1127132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5068827" y="-472864"/>
              <a:ext cx="6393739" cy="1984325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5440673" y="120784"/>
              <a:ext cx="6252400" cy="1112085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4735806" y="252861"/>
              <a:ext cx="6722117" cy="1533132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3886708" y="343196"/>
              <a:ext cx="3461835" cy="538686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3809085" y="-758409"/>
              <a:ext cx="1679673" cy="520720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3809085" y="-49083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9826894" y="1712989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9850645" y="1736740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8592628" y="81402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10934893" y="789187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>
              <a:off x="7339839" y="740517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7363590" y="764268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6100372" y="-709765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6124123" y="-686014"/>
              <a:ext cx="88635" cy="89219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6720105" y="-695276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>
              <a:off x="10327898" y="421401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10136748" y="1466826"/>
              <a:ext cx="70695" cy="70695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8601890" y="1192877"/>
              <a:ext cx="70695" cy="70111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7411092" y="536655"/>
              <a:ext cx="141922" cy="141339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9285340" y="1156972"/>
              <a:ext cx="141922" cy="141922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7145822" y="-69174"/>
              <a:ext cx="66051" cy="66051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7338672" y="-341397"/>
              <a:ext cx="145982" cy="146566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7364174" y="-315336"/>
              <a:ext cx="95004" cy="94446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5743599" y="-296229"/>
              <a:ext cx="107742" cy="107768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5430243" y="-29622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4743317" y="-9119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4288089" y="-539474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7000423" y="-678478"/>
              <a:ext cx="73588" cy="74146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5041600" y="-500092"/>
              <a:ext cx="74171" cy="7414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8632010" y="121240"/>
              <a:ext cx="2335337" cy="717199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7355470" y="170595"/>
              <a:ext cx="151793" cy="94446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7469581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7583109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7697195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7810723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7924251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8038337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8151864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6543445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6754286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696510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7176500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738734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7598157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0" name="Google Shape;540;p31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541" name="Google Shape;541;p31"/>
            <p:cNvSpPr/>
            <p:nvPr/>
          </p:nvSpPr>
          <p:spPr>
            <a:xfrm>
              <a:off x="3748885" y="-19798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4708100" y="215949"/>
              <a:ext cx="69046" cy="69077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3" name="Google Shape;543;p31"/>
            <p:cNvGrpSpPr/>
            <p:nvPr/>
          </p:nvGrpSpPr>
          <p:grpSpPr>
            <a:xfrm flipH="1" rot="-5400000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44" name="Google Shape;544;p31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1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6" name="Google Shape;546;p31"/>
          <p:cNvSpPr/>
          <p:nvPr/>
        </p:nvSpPr>
        <p:spPr>
          <a:xfrm flipH="1" rot="10800000">
            <a:off x="-3890200" y="6349394"/>
            <a:ext cx="74171" cy="74146"/>
          </a:xfrm>
          <a:custGeom>
            <a:rect b="b" l="l" r="r" t="t"/>
            <a:pathLst>
              <a:path extrusionOk="0" h="2922" w="2923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7" name="Google Shape;547;p31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48" name="Google Shape;548;p31"/>
            <p:cNvSpPr/>
            <p:nvPr/>
          </p:nvSpPr>
          <p:spPr>
            <a:xfrm>
              <a:off x="3690957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3839318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3984595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4132955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4278232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4426592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207625"/>
            <a:ext cx="7704000" cy="3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2"/>
          <p:cNvSpPr/>
          <p:nvPr/>
        </p:nvSpPr>
        <p:spPr>
          <a:xfrm>
            <a:off x="905550" y="1320600"/>
            <a:ext cx="7332900" cy="2502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2"/>
          <p:cNvSpPr txBox="1"/>
          <p:nvPr>
            <p:ph type="title"/>
          </p:nvPr>
        </p:nvSpPr>
        <p:spPr>
          <a:xfrm>
            <a:off x="1763250" y="1849800"/>
            <a:ext cx="5617500" cy="14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33"/>
          <p:cNvGrpSpPr/>
          <p:nvPr/>
        </p:nvGrpSpPr>
        <p:grpSpPr>
          <a:xfrm flipH="1">
            <a:off x="-271725" y="-1955550"/>
            <a:ext cx="7767703" cy="3383025"/>
            <a:chOff x="24125" y="294775"/>
            <a:chExt cx="7767703" cy="3383025"/>
          </a:xfrm>
        </p:grpSpPr>
        <p:sp>
          <p:nvSpPr>
            <p:cNvPr id="559" name="Google Shape;559;p33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33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654" name="Google Shape;654;p33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5" name="Google Shape;675;p33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6" name="Google Shape;676;p33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6" name="Google Shape;686;p33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87" name="Google Shape;687;p33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688" name="Google Shape;688;p33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33"/>
          <p:cNvGrpSpPr/>
          <p:nvPr/>
        </p:nvGrpSpPr>
        <p:grpSpPr>
          <a:xfrm>
            <a:off x="7723214" y="1254245"/>
            <a:ext cx="1068186" cy="967252"/>
            <a:chOff x="7723214" y="1254245"/>
            <a:chExt cx="1068186" cy="967252"/>
          </a:xfrm>
        </p:grpSpPr>
        <p:grpSp>
          <p:nvGrpSpPr>
            <p:cNvPr id="706" name="Google Shape;706;p33"/>
            <p:cNvGrpSpPr/>
            <p:nvPr/>
          </p:nvGrpSpPr>
          <p:grpSpPr>
            <a:xfrm>
              <a:off x="7883587" y="1867634"/>
              <a:ext cx="352280" cy="353863"/>
              <a:chOff x="1448125" y="1450525"/>
              <a:chExt cx="133500" cy="134100"/>
            </a:xfrm>
          </p:grpSpPr>
          <p:sp>
            <p:nvSpPr>
              <p:cNvPr id="707" name="Google Shape;707;p33"/>
              <p:cNvSpPr/>
              <p:nvPr/>
            </p:nvSpPr>
            <p:spPr>
              <a:xfrm>
                <a:off x="1448125" y="1450525"/>
                <a:ext cx="133500" cy="134100"/>
              </a:xfrm>
              <a:custGeom>
                <a:rect b="b" l="l" r="r" t="t"/>
                <a:pathLst>
                  <a:path extrusionOk="0" h="5364" w="5340">
                    <a:moveTo>
                      <a:pt x="2457" y="1"/>
                    </a:moveTo>
                    <a:lnTo>
                      <a:pt x="2256" y="452"/>
                    </a:lnTo>
                    <a:cubicBezTo>
                      <a:pt x="2056" y="502"/>
                      <a:pt x="1855" y="577"/>
                      <a:pt x="1680" y="652"/>
                    </a:cubicBezTo>
                    <a:lnTo>
                      <a:pt x="1229" y="427"/>
                    </a:lnTo>
                    <a:cubicBezTo>
                      <a:pt x="1003" y="552"/>
                      <a:pt x="803" y="727"/>
                      <a:pt x="627" y="928"/>
                    </a:cubicBezTo>
                    <a:lnTo>
                      <a:pt x="828" y="1404"/>
                    </a:lnTo>
                    <a:cubicBezTo>
                      <a:pt x="703" y="1579"/>
                      <a:pt x="602" y="1755"/>
                      <a:pt x="527" y="1955"/>
                    </a:cubicBezTo>
                    <a:lnTo>
                      <a:pt x="51" y="2081"/>
                    </a:lnTo>
                    <a:cubicBezTo>
                      <a:pt x="26" y="2281"/>
                      <a:pt x="1" y="2482"/>
                      <a:pt x="1" y="2682"/>
                    </a:cubicBezTo>
                    <a:cubicBezTo>
                      <a:pt x="1" y="2757"/>
                      <a:pt x="1" y="2808"/>
                      <a:pt x="1" y="2883"/>
                    </a:cubicBezTo>
                    <a:lnTo>
                      <a:pt x="452" y="3083"/>
                    </a:lnTo>
                    <a:cubicBezTo>
                      <a:pt x="502" y="3284"/>
                      <a:pt x="552" y="3484"/>
                      <a:pt x="652" y="3685"/>
                    </a:cubicBezTo>
                    <a:lnTo>
                      <a:pt x="402" y="4111"/>
                    </a:lnTo>
                    <a:cubicBezTo>
                      <a:pt x="552" y="4336"/>
                      <a:pt x="728" y="4537"/>
                      <a:pt x="928" y="4712"/>
                    </a:cubicBezTo>
                    <a:lnTo>
                      <a:pt x="1379" y="4537"/>
                    </a:lnTo>
                    <a:cubicBezTo>
                      <a:pt x="1555" y="4637"/>
                      <a:pt x="1755" y="4737"/>
                      <a:pt x="1956" y="4813"/>
                    </a:cubicBezTo>
                    <a:lnTo>
                      <a:pt x="2081" y="5289"/>
                    </a:lnTo>
                    <a:cubicBezTo>
                      <a:pt x="2282" y="5339"/>
                      <a:pt x="2457" y="5364"/>
                      <a:pt x="2657" y="5364"/>
                    </a:cubicBezTo>
                    <a:cubicBezTo>
                      <a:pt x="2733" y="5364"/>
                      <a:pt x="2808" y="5364"/>
                      <a:pt x="2883" y="5339"/>
                    </a:cubicBezTo>
                    <a:lnTo>
                      <a:pt x="3084" y="4888"/>
                    </a:lnTo>
                    <a:cubicBezTo>
                      <a:pt x="3284" y="4863"/>
                      <a:pt x="3485" y="4787"/>
                      <a:pt x="3660" y="4687"/>
                    </a:cubicBezTo>
                    <a:lnTo>
                      <a:pt x="4111" y="4938"/>
                    </a:lnTo>
                    <a:cubicBezTo>
                      <a:pt x="4337" y="4787"/>
                      <a:pt x="4537" y="4612"/>
                      <a:pt x="4713" y="4412"/>
                    </a:cubicBezTo>
                    <a:lnTo>
                      <a:pt x="4512" y="3960"/>
                    </a:lnTo>
                    <a:cubicBezTo>
                      <a:pt x="4637" y="3785"/>
                      <a:pt x="4738" y="3610"/>
                      <a:pt x="4813" y="3409"/>
                    </a:cubicBezTo>
                    <a:lnTo>
                      <a:pt x="5289" y="3259"/>
                    </a:lnTo>
                    <a:cubicBezTo>
                      <a:pt x="5314" y="3083"/>
                      <a:pt x="5339" y="2883"/>
                      <a:pt x="5339" y="2682"/>
                    </a:cubicBezTo>
                    <a:cubicBezTo>
                      <a:pt x="5339" y="2607"/>
                      <a:pt x="5339" y="2532"/>
                      <a:pt x="5339" y="2482"/>
                    </a:cubicBezTo>
                    <a:lnTo>
                      <a:pt x="4888" y="2281"/>
                    </a:lnTo>
                    <a:cubicBezTo>
                      <a:pt x="4838" y="2056"/>
                      <a:pt x="4788" y="1855"/>
                      <a:pt x="4688" y="1680"/>
                    </a:cubicBezTo>
                    <a:lnTo>
                      <a:pt x="4938" y="1254"/>
                    </a:lnTo>
                    <a:cubicBezTo>
                      <a:pt x="4788" y="1028"/>
                      <a:pt x="4612" y="828"/>
                      <a:pt x="4412" y="652"/>
                    </a:cubicBezTo>
                    <a:lnTo>
                      <a:pt x="3961" y="828"/>
                    </a:lnTo>
                    <a:cubicBezTo>
                      <a:pt x="3785" y="702"/>
                      <a:pt x="3585" y="602"/>
                      <a:pt x="3384" y="552"/>
                    </a:cubicBezTo>
                    <a:lnTo>
                      <a:pt x="3259" y="76"/>
                    </a:lnTo>
                    <a:cubicBezTo>
                      <a:pt x="3058" y="26"/>
                      <a:pt x="2883" y="1"/>
                      <a:pt x="26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3"/>
              <p:cNvSpPr/>
              <p:nvPr/>
            </p:nvSpPr>
            <p:spPr>
              <a:xfrm>
                <a:off x="1476325" y="1479350"/>
                <a:ext cx="77100" cy="76475"/>
              </a:xfrm>
              <a:custGeom>
                <a:rect b="b" l="l" r="r" t="t"/>
                <a:pathLst>
                  <a:path extrusionOk="0" h="3059" w="3084">
                    <a:moveTo>
                      <a:pt x="1529" y="0"/>
                    </a:moveTo>
                    <a:cubicBezTo>
                      <a:pt x="702" y="0"/>
                      <a:pt x="1" y="677"/>
                      <a:pt x="1" y="1529"/>
                    </a:cubicBezTo>
                    <a:cubicBezTo>
                      <a:pt x="1" y="2381"/>
                      <a:pt x="702" y="3058"/>
                      <a:pt x="1529" y="3058"/>
                    </a:cubicBezTo>
                    <a:cubicBezTo>
                      <a:pt x="2382" y="3058"/>
                      <a:pt x="3083" y="2381"/>
                      <a:pt x="3083" y="1529"/>
                    </a:cubicBezTo>
                    <a:cubicBezTo>
                      <a:pt x="3083" y="677"/>
                      <a:pt x="2382" y="0"/>
                      <a:pt x="1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9" name="Google Shape;709;p33"/>
            <p:cNvGrpSpPr/>
            <p:nvPr/>
          </p:nvGrpSpPr>
          <p:grpSpPr>
            <a:xfrm>
              <a:off x="8239099" y="1536926"/>
              <a:ext cx="552301" cy="552301"/>
              <a:chOff x="1582850" y="1325200"/>
              <a:chExt cx="209300" cy="209300"/>
            </a:xfrm>
          </p:grpSpPr>
          <p:sp>
            <p:nvSpPr>
              <p:cNvPr id="710" name="Google Shape;710;p33"/>
              <p:cNvSpPr/>
              <p:nvPr/>
            </p:nvSpPr>
            <p:spPr>
              <a:xfrm>
                <a:off x="1582850" y="1325200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4111" y="1"/>
                    </a:moveTo>
                    <a:cubicBezTo>
                      <a:pt x="3810" y="1"/>
                      <a:pt x="3509" y="26"/>
                      <a:pt x="3208" y="101"/>
                    </a:cubicBezTo>
                    <a:cubicBezTo>
                      <a:pt x="3083" y="126"/>
                      <a:pt x="2983" y="176"/>
                      <a:pt x="2883" y="201"/>
                    </a:cubicBezTo>
                    <a:lnTo>
                      <a:pt x="2757" y="953"/>
                    </a:lnTo>
                    <a:cubicBezTo>
                      <a:pt x="2456" y="1104"/>
                      <a:pt x="2181" y="1279"/>
                      <a:pt x="1930" y="1480"/>
                    </a:cubicBezTo>
                    <a:lnTo>
                      <a:pt x="1178" y="1279"/>
                    </a:lnTo>
                    <a:cubicBezTo>
                      <a:pt x="878" y="1580"/>
                      <a:pt x="652" y="1931"/>
                      <a:pt x="451" y="2282"/>
                    </a:cubicBezTo>
                    <a:lnTo>
                      <a:pt x="903" y="2933"/>
                    </a:lnTo>
                    <a:cubicBezTo>
                      <a:pt x="777" y="3234"/>
                      <a:pt x="702" y="3560"/>
                      <a:pt x="677" y="3886"/>
                    </a:cubicBezTo>
                    <a:lnTo>
                      <a:pt x="0" y="4262"/>
                    </a:lnTo>
                    <a:cubicBezTo>
                      <a:pt x="0" y="4562"/>
                      <a:pt x="50" y="4863"/>
                      <a:pt x="126" y="5189"/>
                    </a:cubicBezTo>
                    <a:cubicBezTo>
                      <a:pt x="151" y="5289"/>
                      <a:pt x="176" y="5389"/>
                      <a:pt x="201" y="5490"/>
                    </a:cubicBezTo>
                    <a:lnTo>
                      <a:pt x="978" y="5615"/>
                    </a:lnTo>
                    <a:cubicBezTo>
                      <a:pt x="1103" y="5941"/>
                      <a:pt x="1279" y="6217"/>
                      <a:pt x="1504" y="6442"/>
                    </a:cubicBezTo>
                    <a:lnTo>
                      <a:pt x="1279" y="7194"/>
                    </a:lnTo>
                    <a:cubicBezTo>
                      <a:pt x="1579" y="7495"/>
                      <a:pt x="1930" y="7745"/>
                      <a:pt x="2306" y="7921"/>
                    </a:cubicBezTo>
                    <a:lnTo>
                      <a:pt x="2933" y="7470"/>
                    </a:lnTo>
                    <a:cubicBezTo>
                      <a:pt x="3233" y="7595"/>
                      <a:pt x="3559" y="7670"/>
                      <a:pt x="3885" y="7695"/>
                    </a:cubicBezTo>
                    <a:lnTo>
                      <a:pt x="4261" y="8372"/>
                    </a:lnTo>
                    <a:cubicBezTo>
                      <a:pt x="4562" y="8372"/>
                      <a:pt x="4888" y="8322"/>
                      <a:pt x="5188" y="8247"/>
                    </a:cubicBezTo>
                    <a:cubicBezTo>
                      <a:pt x="5289" y="8222"/>
                      <a:pt x="5389" y="8196"/>
                      <a:pt x="5489" y="8171"/>
                    </a:cubicBezTo>
                    <a:lnTo>
                      <a:pt x="5639" y="7394"/>
                    </a:lnTo>
                    <a:cubicBezTo>
                      <a:pt x="5940" y="7269"/>
                      <a:pt x="6216" y="7094"/>
                      <a:pt x="6467" y="6893"/>
                    </a:cubicBezTo>
                    <a:lnTo>
                      <a:pt x="7218" y="7094"/>
                    </a:lnTo>
                    <a:cubicBezTo>
                      <a:pt x="7494" y="6793"/>
                      <a:pt x="7745" y="6442"/>
                      <a:pt x="7920" y="6066"/>
                    </a:cubicBezTo>
                    <a:lnTo>
                      <a:pt x="7494" y="5440"/>
                    </a:lnTo>
                    <a:cubicBezTo>
                      <a:pt x="7594" y="5139"/>
                      <a:pt x="7670" y="4813"/>
                      <a:pt x="7695" y="4487"/>
                    </a:cubicBezTo>
                    <a:lnTo>
                      <a:pt x="8371" y="4111"/>
                    </a:lnTo>
                    <a:cubicBezTo>
                      <a:pt x="8371" y="3810"/>
                      <a:pt x="8346" y="3485"/>
                      <a:pt x="8271" y="3184"/>
                    </a:cubicBezTo>
                    <a:cubicBezTo>
                      <a:pt x="8246" y="3084"/>
                      <a:pt x="8196" y="2983"/>
                      <a:pt x="8171" y="2883"/>
                    </a:cubicBezTo>
                    <a:lnTo>
                      <a:pt x="7419" y="2758"/>
                    </a:lnTo>
                    <a:cubicBezTo>
                      <a:pt x="7269" y="2432"/>
                      <a:pt x="7093" y="2156"/>
                      <a:pt x="6893" y="1906"/>
                    </a:cubicBezTo>
                    <a:lnTo>
                      <a:pt x="7093" y="1179"/>
                    </a:lnTo>
                    <a:cubicBezTo>
                      <a:pt x="6792" y="878"/>
                      <a:pt x="6467" y="628"/>
                      <a:pt x="6091" y="452"/>
                    </a:cubicBezTo>
                    <a:lnTo>
                      <a:pt x="5439" y="903"/>
                    </a:lnTo>
                    <a:cubicBezTo>
                      <a:pt x="5138" y="778"/>
                      <a:pt x="4812" y="703"/>
                      <a:pt x="4487" y="678"/>
                    </a:cubicBezTo>
                    <a:lnTo>
                      <a:pt x="411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3"/>
              <p:cNvSpPr/>
              <p:nvPr/>
            </p:nvSpPr>
            <p:spPr>
              <a:xfrm>
                <a:off x="1621075" y="1369750"/>
                <a:ext cx="132850" cy="120200"/>
              </a:xfrm>
              <a:custGeom>
                <a:rect b="b" l="l" r="r" t="t"/>
                <a:pathLst>
                  <a:path extrusionOk="0" h="4808" w="5314">
                    <a:moveTo>
                      <a:pt x="2667" y="1"/>
                    </a:moveTo>
                    <a:cubicBezTo>
                      <a:pt x="2474" y="1"/>
                      <a:pt x="2277" y="24"/>
                      <a:pt x="2080" y="74"/>
                    </a:cubicBezTo>
                    <a:cubicBezTo>
                      <a:pt x="802" y="374"/>
                      <a:pt x="0" y="1678"/>
                      <a:pt x="326" y="2981"/>
                    </a:cubicBezTo>
                    <a:cubicBezTo>
                      <a:pt x="603" y="4066"/>
                      <a:pt x="1584" y="4808"/>
                      <a:pt x="2656" y="4808"/>
                    </a:cubicBezTo>
                    <a:cubicBezTo>
                      <a:pt x="2847" y="4808"/>
                      <a:pt x="3040" y="4784"/>
                      <a:pt x="3233" y="4735"/>
                    </a:cubicBezTo>
                    <a:cubicBezTo>
                      <a:pt x="4511" y="4435"/>
                      <a:pt x="5313" y="3131"/>
                      <a:pt x="4988" y="1828"/>
                    </a:cubicBezTo>
                    <a:cubicBezTo>
                      <a:pt x="4732" y="743"/>
                      <a:pt x="3754" y="1"/>
                      <a:pt x="2667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3"/>
              <p:cNvSpPr/>
              <p:nvPr/>
            </p:nvSpPr>
            <p:spPr>
              <a:xfrm>
                <a:off x="1643000" y="1389100"/>
                <a:ext cx="89625" cy="81300"/>
              </a:xfrm>
              <a:custGeom>
                <a:rect b="b" l="l" r="r" t="t"/>
                <a:pathLst>
                  <a:path extrusionOk="0" h="3252" w="3585">
                    <a:moveTo>
                      <a:pt x="1801" y="1"/>
                    </a:moveTo>
                    <a:cubicBezTo>
                      <a:pt x="1670" y="1"/>
                      <a:pt x="1537" y="17"/>
                      <a:pt x="1404" y="51"/>
                    </a:cubicBezTo>
                    <a:cubicBezTo>
                      <a:pt x="527" y="252"/>
                      <a:pt x="0" y="1154"/>
                      <a:pt x="201" y="2006"/>
                    </a:cubicBezTo>
                    <a:cubicBezTo>
                      <a:pt x="394" y="2758"/>
                      <a:pt x="1066" y="3252"/>
                      <a:pt x="1806" y="3252"/>
                    </a:cubicBezTo>
                    <a:cubicBezTo>
                      <a:pt x="1930" y="3252"/>
                      <a:pt x="2055" y="3238"/>
                      <a:pt x="2181" y="3209"/>
                    </a:cubicBezTo>
                    <a:cubicBezTo>
                      <a:pt x="3033" y="2984"/>
                      <a:pt x="3584" y="2107"/>
                      <a:pt x="3359" y="1254"/>
                    </a:cubicBezTo>
                    <a:cubicBezTo>
                      <a:pt x="3189" y="510"/>
                      <a:pt x="2532" y="1"/>
                      <a:pt x="1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3"/>
              <p:cNvSpPr/>
              <p:nvPr/>
            </p:nvSpPr>
            <p:spPr>
              <a:xfrm>
                <a:off x="1664925" y="1409050"/>
                <a:ext cx="45775" cy="41425"/>
              </a:xfrm>
              <a:custGeom>
                <a:rect b="b" l="l" r="r" t="t"/>
                <a:pathLst>
                  <a:path extrusionOk="0" h="1657" w="1831">
                    <a:moveTo>
                      <a:pt x="922" y="0"/>
                    </a:moveTo>
                    <a:cubicBezTo>
                      <a:pt x="850" y="0"/>
                      <a:pt x="776" y="10"/>
                      <a:pt x="702" y="30"/>
                    </a:cubicBezTo>
                    <a:cubicBezTo>
                      <a:pt x="276" y="131"/>
                      <a:pt x="1" y="582"/>
                      <a:pt x="101" y="1033"/>
                    </a:cubicBezTo>
                    <a:cubicBezTo>
                      <a:pt x="186" y="1418"/>
                      <a:pt x="527" y="1656"/>
                      <a:pt x="905" y="1656"/>
                    </a:cubicBezTo>
                    <a:cubicBezTo>
                      <a:pt x="970" y="1656"/>
                      <a:pt x="1037" y="1649"/>
                      <a:pt x="1103" y="1634"/>
                    </a:cubicBezTo>
                    <a:cubicBezTo>
                      <a:pt x="1554" y="1534"/>
                      <a:pt x="1830" y="1083"/>
                      <a:pt x="1705" y="632"/>
                    </a:cubicBezTo>
                    <a:cubicBezTo>
                      <a:pt x="1621" y="255"/>
                      <a:pt x="1292" y="0"/>
                      <a:pt x="9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33"/>
            <p:cNvGrpSpPr/>
            <p:nvPr/>
          </p:nvGrpSpPr>
          <p:grpSpPr>
            <a:xfrm>
              <a:off x="7723214" y="1254245"/>
              <a:ext cx="552301" cy="552301"/>
              <a:chOff x="1387350" y="1218075"/>
              <a:chExt cx="209300" cy="209300"/>
            </a:xfrm>
          </p:grpSpPr>
          <p:sp>
            <p:nvSpPr>
              <p:cNvPr id="715" name="Google Shape;715;p33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3860" y="0"/>
                    </a:moveTo>
                    <a:lnTo>
                      <a:pt x="3560" y="727"/>
                    </a:lnTo>
                    <a:cubicBezTo>
                      <a:pt x="3234" y="777"/>
                      <a:pt x="2908" y="877"/>
                      <a:pt x="2632" y="1028"/>
                    </a:cubicBezTo>
                    <a:lnTo>
                      <a:pt x="1956" y="652"/>
                    </a:lnTo>
                    <a:cubicBezTo>
                      <a:pt x="1605" y="877"/>
                      <a:pt x="1279" y="1153"/>
                      <a:pt x="1003" y="1454"/>
                    </a:cubicBezTo>
                    <a:lnTo>
                      <a:pt x="1279" y="2181"/>
                    </a:lnTo>
                    <a:cubicBezTo>
                      <a:pt x="1103" y="2456"/>
                      <a:pt x="953" y="2757"/>
                      <a:pt x="853" y="3058"/>
                    </a:cubicBezTo>
                    <a:lnTo>
                      <a:pt x="101" y="3258"/>
                    </a:lnTo>
                    <a:cubicBezTo>
                      <a:pt x="26" y="3559"/>
                      <a:pt x="1" y="3860"/>
                      <a:pt x="1" y="4186"/>
                    </a:cubicBezTo>
                    <a:cubicBezTo>
                      <a:pt x="1" y="4286"/>
                      <a:pt x="1" y="4411"/>
                      <a:pt x="26" y="4512"/>
                    </a:cubicBezTo>
                    <a:lnTo>
                      <a:pt x="728" y="4812"/>
                    </a:lnTo>
                    <a:cubicBezTo>
                      <a:pt x="778" y="5163"/>
                      <a:pt x="878" y="5464"/>
                      <a:pt x="1028" y="5765"/>
                    </a:cubicBezTo>
                    <a:lnTo>
                      <a:pt x="652" y="6441"/>
                    </a:lnTo>
                    <a:cubicBezTo>
                      <a:pt x="878" y="6792"/>
                      <a:pt x="1154" y="7093"/>
                      <a:pt x="1454" y="7369"/>
                    </a:cubicBezTo>
                    <a:lnTo>
                      <a:pt x="2181" y="7093"/>
                    </a:lnTo>
                    <a:cubicBezTo>
                      <a:pt x="2457" y="7268"/>
                      <a:pt x="2758" y="7419"/>
                      <a:pt x="3058" y="7519"/>
                    </a:cubicBezTo>
                    <a:lnTo>
                      <a:pt x="3284" y="8271"/>
                    </a:lnTo>
                    <a:cubicBezTo>
                      <a:pt x="3560" y="8346"/>
                      <a:pt x="3885" y="8371"/>
                      <a:pt x="4186" y="8371"/>
                    </a:cubicBezTo>
                    <a:lnTo>
                      <a:pt x="4512" y="8371"/>
                    </a:lnTo>
                    <a:lnTo>
                      <a:pt x="4838" y="7644"/>
                    </a:lnTo>
                    <a:cubicBezTo>
                      <a:pt x="5164" y="7594"/>
                      <a:pt x="5464" y="7494"/>
                      <a:pt x="5765" y="7344"/>
                    </a:cubicBezTo>
                    <a:lnTo>
                      <a:pt x="6442" y="7720"/>
                    </a:lnTo>
                    <a:cubicBezTo>
                      <a:pt x="6793" y="7519"/>
                      <a:pt x="7093" y="7243"/>
                      <a:pt x="7369" y="6918"/>
                    </a:cubicBezTo>
                    <a:lnTo>
                      <a:pt x="7093" y="6191"/>
                    </a:lnTo>
                    <a:cubicBezTo>
                      <a:pt x="7269" y="5915"/>
                      <a:pt x="7419" y="5639"/>
                      <a:pt x="7545" y="5314"/>
                    </a:cubicBezTo>
                    <a:lnTo>
                      <a:pt x="8271" y="5113"/>
                    </a:lnTo>
                    <a:cubicBezTo>
                      <a:pt x="8347" y="4812"/>
                      <a:pt x="8372" y="4512"/>
                      <a:pt x="8372" y="4186"/>
                    </a:cubicBezTo>
                    <a:cubicBezTo>
                      <a:pt x="8372" y="4085"/>
                      <a:pt x="8372" y="3985"/>
                      <a:pt x="8372" y="3860"/>
                    </a:cubicBezTo>
                    <a:lnTo>
                      <a:pt x="7670" y="3559"/>
                    </a:lnTo>
                    <a:cubicBezTo>
                      <a:pt x="7595" y="3233"/>
                      <a:pt x="7494" y="2907"/>
                      <a:pt x="7344" y="2632"/>
                    </a:cubicBezTo>
                    <a:lnTo>
                      <a:pt x="7745" y="1955"/>
                    </a:lnTo>
                    <a:cubicBezTo>
                      <a:pt x="7520" y="1604"/>
                      <a:pt x="7244" y="1278"/>
                      <a:pt x="6918" y="1003"/>
                    </a:cubicBezTo>
                    <a:lnTo>
                      <a:pt x="6191" y="1278"/>
                    </a:lnTo>
                    <a:cubicBezTo>
                      <a:pt x="5941" y="1103"/>
                      <a:pt x="5640" y="953"/>
                      <a:pt x="5314" y="852"/>
                    </a:cubicBezTo>
                    <a:lnTo>
                      <a:pt x="5114" y="100"/>
                    </a:lnTo>
                    <a:cubicBezTo>
                      <a:pt x="4813" y="25"/>
                      <a:pt x="4512" y="0"/>
                      <a:pt x="4186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3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fill="none" h="8372" w="8372">
                    <a:moveTo>
                      <a:pt x="8372" y="4186"/>
                    </a:moveTo>
                    <a:cubicBezTo>
                      <a:pt x="8372" y="4512"/>
                      <a:pt x="8347" y="4812"/>
                      <a:pt x="8271" y="5113"/>
                    </a:cubicBezTo>
                    <a:lnTo>
                      <a:pt x="7545" y="5314"/>
                    </a:lnTo>
                    <a:cubicBezTo>
                      <a:pt x="7419" y="5639"/>
                      <a:pt x="7269" y="5915"/>
                      <a:pt x="7093" y="6191"/>
                    </a:cubicBezTo>
                    <a:lnTo>
                      <a:pt x="7369" y="6918"/>
                    </a:lnTo>
                    <a:cubicBezTo>
                      <a:pt x="7093" y="7243"/>
                      <a:pt x="6793" y="7519"/>
                      <a:pt x="6442" y="7720"/>
                    </a:cubicBezTo>
                    <a:lnTo>
                      <a:pt x="5765" y="7344"/>
                    </a:lnTo>
                    <a:cubicBezTo>
                      <a:pt x="5464" y="7494"/>
                      <a:pt x="5164" y="7594"/>
                      <a:pt x="4838" y="7644"/>
                    </a:cubicBezTo>
                    <a:lnTo>
                      <a:pt x="4512" y="8371"/>
                    </a:lnTo>
                    <a:cubicBezTo>
                      <a:pt x="4412" y="8371"/>
                      <a:pt x="4312" y="8371"/>
                      <a:pt x="4186" y="8371"/>
                    </a:cubicBezTo>
                    <a:cubicBezTo>
                      <a:pt x="3885" y="8371"/>
                      <a:pt x="3560" y="8346"/>
                      <a:pt x="3284" y="8271"/>
                    </a:cubicBezTo>
                    <a:lnTo>
                      <a:pt x="3058" y="7519"/>
                    </a:lnTo>
                    <a:cubicBezTo>
                      <a:pt x="2758" y="7419"/>
                      <a:pt x="2457" y="7268"/>
                      <a:pt x="2181" y="7093"/>
                    </a:cubicBezTo>
                    <a:lnTo>
                      <a:pt x="1454" y="7369"/>
                    </a:lnTo>
                    <a:cubicBezTo>
                      <a:pt x="1154" y="7093"/>
                      <a:pt x="878" y="6792"/>
                      <a:pt x="652" y="6441"/>
                    </a:cubicBezTo>
                    <a:lnTo>
                      <a:pt x="1028" y="5765"/>
                    </a:lnTo>
                    <a:cubicBezTo>
                      <a:pt x="878" y="5464"/>
                      <a:pt x="778" y="5163"/>
                      <a:pt x="728" y="4812"/>
                    </a:cubicBezTo>
                    <a:lnTo>
                      <a:pt x="26" y="4512"/>
                    </a:lnTo>
                    <a:cubicBezTo>
                      <a:pt x="1" y="4411"/>
                      <a:pt x="1" y="4286"/>
                      <a:pt x="1" y="4186"/>
                    </a:cubicBezTo>
                    <a:cubicBezTo>
                      <a:pt x="1" y="3860"/>
                      <a:pt x="26" y="3559"/>
                      <a:pt x="101" y="3258"/>
                    </a:cubicBezTo>
                    <a:lnTo>
                      <a:pt x="853" y="3058"/>
                    </a:lnTo>
                    <a:cubicBezTo>
                      <a:pt x="953" y="2757"/>
                      <a:pt x="1103" y="2456"/>
                      <a:pt x="1279" y="2181"/>
                    </a:cubicBezTo>
                    <a:lnTo>
                      <a:pt x="1003" y="1454"/>
                    </a:lnTo>
                    <a:cubicBezTo>
                      <a:pt x="1279" y="1153"/>
                      <a:pt x="1605" y="877"/>
                      <a:pt x="1956" y="652"/>
                    </a:cubicBezTo>
                    <a:lnTo>
                      <a:pt x="2632" y="1028"/>
                    </a:lnTo>
                    <a:cubicBezTo>
                      <a:pt x="2908" y="877"/>
                      <a:pt x="3234" y="777"/>
                      <a:pt x="3560" y="727"/>
                    </a:cubicBezTo>
                    <a:lnTo>
                      <a:pt x="3860" y="0"/>
                    </a:lnTo>
                    <a:cubicBezTo>
                      <a:pt x="3986" y="0"/>
                      <a:pt x="4086" y="0"/>
                      <a:pt x="4186" y="0"/>
                    </a:cubicBezTo>
                    <a:cubicBezTo>
                      <a:pt x="4512" y="0"/>
                      <a:pt x="4813" y="25"/>
                      <a:pt x="5114" y="100"/>
                    </a:cubicBezTo>
                    <a:lnTo>
                      <a:pt x="5314" y="852"/>
                    </a:lnTo>
                    <a:cubicBezTo>
                      <a:pt x="5640" y="953"/>
                      <a:pt x="5941" y="1103"/>
                      <a:pt x="6191" y="1278"/>
                    </a:cubicBezTo>
                    <a:lnTo>
                      <a:pt x="6918" y="1003"/>
                    </a:lnTo>
                    <a:cubicBezTo>
                      <a:pt x="7244" y="1278"/>
                      <a:pt x="7520" y="1604"/>
                      <a:pt x="7745" y="1955"/>
                    </a:cubicBezTo>
                    <a:lnTo>
                      <a:pt x="7344" y="2632"/>
                    </a:lnTo>
                    <a:cubicBezTo>
                      <a:pt x="7494" y="2907"/>
                      <a:pt x="7595" y="3233"/>
                      <a:pt x="7670" y="3559"/>
                    </a:cubicBezTo>
                    <a:lnTo>
                      <a:pt x="8372" y="3860"/>
                    </a:lnTo>
                    <a:cubicBezTo>
                      <a:pt x="8372" y="3985"/>
                      <a:pt x="8372" y="4085"/>
                      <a:pt x="8372" y="4186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3"/>
              <p:cNvSpPr/>
              <p:nvPr/>
            </p:nvSpPr>
            <p:spPr>
              <a:xfrm>
                <a:off x="1431850" y="1262550"/>
                <a:ext cx="120325" cy="120325"/>
              </a:xfrm>
              <a:custGeom>
                <a:rect b="b" l="l" r="r" t="t"/>
                <a:pathLst>
                  <a:path extrusionOk="0" h="4813" w="4813">
                    <a:moveTo>
                      <a:pt x="2406" y="1"/>
                    </a:moveTo>
                    <a:cubicBezTo>
                      <a:pt x="1078" y="1"/>
                      <a:pt x="0" y="1078"/>
                      <a:pt x="0" y="2407"/>
                    </a:cubicBezTo>
                    <a:cubicBezTo>
                      <a:pt x="0" y="3735"/>
                      <a:pt x="1078" y="4813"/>
                      <a:pt x="2406" y="4813"/>
                    </a:cubicBezTo>
                    <a:cubicBezTo>
                      <a:pt x="3735" y="4813"/>
                      <a:pt x="4812" y="3735"/>
                      <a:pt x="4812" y="2407"/>
                    </a:cubicBezTo>
                    <a:cubicBezTo>
                      <a:pt x="4812" y="1078"/>
                      <a:pt x="3735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3"/>
              <p:cNvSpPr/>
              <p:nvPr/>
            </p:nvSpPr>
            <p:spPr>
              <a:xfrm>
                <a:off x="1451275" y="1281975"/>
                <a:ext cx="81475" cy="81475"/>
              </a:xfrm>
              <a:custGeom>
                <a:rect b="b" l="l" r="r" t="t"/>
                <a:pathLst>
                  <a:path extrusionOk="0" fill="none" h="3259" w="3259">
                    <a:moveTo>
                      <a:pt x="3258" y="1630"/>
                    </a:moveTo>
                    <a:cubicBezTo>
                      <a:pt x="3258" y="2532"/>
                      <a:pt x="2531" y="3259"/>
                      <a:pt x="1629" y="3259"/>
                    </a:cubicBezTo>
                    <a:cubicBezTo>
                      <a:pt x="727" y="3259"/>
                      <a:pt x="0" y="2532"/>
                      <a:pt x="0" y="1630"/>
                    </a:cubicBezTo>
                    <a:cubicBezTo>
                      <a:pt x="0" y="727"/>
                      <a:pt x="727" y="1"/>
                      <a:pt x="1629" y="1"/>
                    </a:cubicBezTo>
                    <a:cubicBezTo>
                      <a:pt x="2531" y="1"/>
                      <a:pt x="3258" y="727"/>
                      <a:pt x="3258" y="163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9" name="Google Shape;719;p33"/>
          <p:cNvSpPr txBox="1"/>
          <p:nvPr>
            <p:ph type="title"/>
          </p:nvPr>
        </p:nvSpPr>
        <p:spPr>
          <a:xfrm>
            <a:off x="2549400" y="2221500"/>
            <a:ext cx="40452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0" name="Google Shape;720;p33"/>
          <p:cNvSpPr txBox="1"/>
          <p:nvPr>
            <p:ph idx="1" type="subTitle"/>
          </p:nvPr>
        </p:nvSpPr>
        <p:spPr>
          <a:xfrm>
            <a:off x="2549400" y="3230175"/>
            <a:ext cx="4045200" cy="7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1" name="Google Shape;721;p33"/>
          <p:cNvSpPr txBox="1"/>
          <p:nvPr>
            <p:ph hasCustomPrompt="1" idx="2" type="title"/>
          </p:nvPr>
        </p:nvSpPr>
        <p:spPr>
          <a:xfrm>
            <a:off x="3647325" y="1212825"/>
            <a:ext cx="19266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34"/>
          <p:cNvGrpSpPr/>
          <p:nvPr/>
        </p:nvGrpSpPr>
        <p:grpSpPr>
          <a:xfrm flipH="1">
            <a:off x="1510279" y="-831315"/>
            <a:ext cx="8377976" cy="1614718"/>
            <a:chOff x="-566246" y="-831315"/>
            <a:chExt cx="8377976" cy="1614718"/>
          </a:xfrm>
        </p:grpSpPr>
        <p:sp>
          <p:nvSpPr>
            <p:cNvPr id="724" name="Google Shape;724;p3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" name="Google Shape;753;p3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54" name="Google Shape;754;p34"/>
          <p:cNvGrpSpPr/>
          <p:nvPr/>
        </p:nvGrpSpPr>
        <p:grpSpPr>
          <a:xfrm flipH="1" rot="5400000">
            <a:off x="-113625" y="3210625"/>
            <a:ext cx="536425" cy="3475150"/>
            <a:chOff x="327125" y="2375600"/>
            <a:chExt cx="536425" cy="3475150"/>
          </a:xfrm>
        </p:grpSpPr>
        <p:sp>
          <p:nvSpPr>
            <p:cNvPr id="755" name="Google Shape;755;p34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9" name="Google Shape;769;p35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770" name="Google Shape;770;p35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35"/>
          <p:cNvGrpSpPr/>
          <p:nvPr/>
        </p:nvGrpSpPr>
        <p:grpSpPr>
          <a:xfrm>
            <a:off x="-364925" y="-1720950"/>
            <a:ext cx="9644000" cy="3383025"/>
            <a:chOff x="-364925" y="-1720950"/>
            <a:chExt cx="9644000" cy="3383025"/>
          </a:xfrm>
        </p:grpSpPr>
        <p:grpSp>
          <p:nvGrpSpPr>
            <p:cNvPr id="788" name="Google Shape;788;p35"/>
            <p:cNvGrpSpPr/>
            <p:nvPr/>
          </p:nvGrpSpPr>
          <p:grpSpPr>
            <a:xfrm flipH="1">
              <a:off x="-364925" y="-1720950"/>
              <a:ext cx="7767703" cy="3383025"/>
              <a:chOff x="24125" y="294775"/>
              <a:chExt cx="7767703" cy="3383025"/>
            </a:xfrm>
          </p:grpSpPr>
          <p:sp>
            <p:nvSpPr>
              <p:cNvPr id="789" name="Google Shape;789;p35"/>
              <p:cNvSpPr/>
              <p:nvPr/>
            </p:nvSpPr>
            <p:spPr>
              <a:xfrm>
                <a:off x="1686375" y="607200"/>
                <a:ext cx="142125" cy="129550"/>
              </a:xfrm>
              <a:custGeom>
                <a:rect b="b" l="l" r="r" t="t"/>
                <a:pathLst>
                  <a:path extrusionOk="0" h="5182" w="5685">
                    <a:moveTo>
                      <a:pt x="2834" y="1"/>
                    </a:moveTo>
                    <a:cubicBezTo>
                      <a:pt x="2169" y="1"/>
                      <a:pt x="1507" y="252"/>
                      <a:pt x="1005" y="754"/>
                    </a:cubicBezTo>
                    <a:cubicBezTo>
                      <a:pt x="1" y="1781"/>
                      <a:pt x="1" y="3402"/>
                      <a:pt x="1005" y="4429"/>
                    </a:cubicBezTo>
                    <a:cubicBezTo>
                      <a:pt x="1507" y="4931"/>
                      <a:pt x="2169" y="5182"/>
                      <a:pt x="2834" y="5182"/>
                    </a:cubicBezTo>
                    <a:cubicBezTo>
                      <a:pt x="3499" y="5182"/>
                      <a:pt x="4166" y="4931"/>
                      <a:pt x="4680" y="4429"/>
                    </a:cubicBezTo>
                    <a:cubicBezTo>
                      <a:pt x="5684" y="3402"/>
                      <a:pt x="5684" y="1781"/>
                      <a:pt x="4680" y="754"/>
                    </a:cubicBezTo>
                    <a:cubicBezTo>
                      <a:pt x="4166" y="252"/>
                      <a:pt x="3499" y="1"/>
                      <a:pt x="28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5"/>
              <p:cNvSpPr/>
              <p:nvPr/>
            </p:nvSpPr>
            <p:spPr>
              <a:xfrm>
                <a:off x="66098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5"/>
              <p:cNvSpPr/>
              <p:nvPr/>
            </p:nvSpPr>
            <p:spPr>
              <a:xfrm>
                <a:off x="67216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5"/>
              <p:cNvSpPr/>
              <p:nvPr/>
            </p:nvSpPr>
            <p:spPr>
              <a:xfrm>
                <a:off x="68340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5"/>
              <p:cNvSpPr/>
              <p:nvPr/>
            </p:nvSpPr>
            <p:spPr>
              <a:xfrm>
                <a:off x="69459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5"/>
              <p:cNvSpPr/>
              <p:nvPr/>
            </p:nvSpPr>
            <p:spPr>
              <a:xfrm>
                <a:off x="70577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607" y="3721"/>
                    </a:lnTo>
                    <a:lnTo>
                      <a:pt x="5980" y="3721"/>
                    </a:lnTo>
                    <a:lnTo>
                      <a:pt x="2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5"/>
              <p:cNvSpPr/>
              <p:nvPr/>
            </p:nvSpPr>
            <p:spPr>
              <a:xfrm>
                <a:off x="71701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5"/>
              <p:cNvSpPr/>
              <p:nvPr/>
            </p:nvSpPr>
            <p:spPr>
              <a:xfrm>
                <a:off x="728200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1" y="0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5"/>
              <p:cNvSpPr/>
              <p:nvPr/>
            </p:nvSpPr>
            <p:spPr>
              <a:xfrm>
                <a:off x="2406525" y="1218350"/>
                <a:ext cx="5385303" cy="1110475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5"/>
              <p:cNvSpPr/>
              <p:nvPr/>
            </p:nvSpPr>
            <p:spPr>
              <a:xfrm>
                <a:off x="987925" y="355975"/>
                <a:ext cx="6210225" cy="1468400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5"/>
              <p:cNvSpPr/>
              <p:nvPr/>
            </p:nvSpPr>
            <p:spPr>
              <a:xfrm>
                <a:off x="1265250" y="1389550"/>
                <a:ext cx="6299250" cy="1955000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5"/>
              <p:cNvSpPr/>
              <p:nvPr/>
            </p:nvSpPr>
            <p:spPr>
              <a:xfrm>
                <a:off x="1631600" y="1974425"/>
                <a:ext cx="6160000" cy="1095650"/>
              </a:xfrm>
              <a:custGeom>
                <a:rect b="b" l="l" r="r" t="t"/>
                <a:pathLst>
                  <a:path extrusionOk="0" h="43826" w="246400">
                    <a:moveTo>
                      <a:pt x="183" y="1"/>
                    </a:moveTo>
                    <a:cubicBezTo>
                      <a:pt x="69" y="1"/>
                      <a:pt x="0" y="92"/>
                      <a:pt x="0" y="206"/>
                    </a:cubicBezTo>
                    <a:cubicBezTo>
                      <a:pt x="0" y="298"/>
                      <a:pt x="69" y="389"/>
                      <a:pt x="183" y="389"/>
                    </a:cubicBezTo>
                    <a:lnTo>
                      <a:pt x="61286" y="389"/>
                    </a:lnTo>
                    <a:lnTo>
                      <a:pt x="104723" y="43825"/>
                    </a:lnTo>
                    <a:lnTo>
                      <a:pt x="165210" y="43825"/>
                    </a:lnTo>
                    <a:lnTo>
                      <a:pt x="207414" y="1599"/>
                    </a:lnTo>
                    <a:lnTo>
                      <a:pt x="246217" y="1599"/>
                    </a:lnTo>
                    <a:cubicBezTo>
                      <a:pt x="246308" y="1599"/>
                      <a:pt x="246400" y="1507"/>
                      <a:pt x="246400" y="1416"/>
                    </a:cubicBezTo>
                    <a:cubicBezTo>
                      <a:pt x="246400" y="1302"/>
                      <a:pt x="246308" y="1233"/>
                      <a:pt x="246217" y="1233"/>
                    </a:cubicBezTo>
                    <a:lnTo>
                      <a:pt x="207254" y="1233"/>
                    </a:lnTo>
                    <a:lnTo>
                      <a:pt x="165050" y="43437"/>
                    </a:lnTo>
                    <a:lnTo>
                      <a:pt x="104883" y="43437"/>
                    </a:lnTo>
                    <a:lnTo>
                      <a:pt x="61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5"/>
              <p:cNvSpPr/>
              <p:nvPr/>
            </p:nvSpPr>
            <p:spPr>
              <a:xfrm>
                <a:off x="1978550" y="331575"/>
                <a:ext cx="4691750" cy="1289675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5"/>
              <p:cNvSpPr/>
              <p:nvPr/>
            </p:nvSpPr>
            <p:spPr>
              <a:xfrm>
                <a:off x="937150" y="2104550"/>
                <a:ext cx="6622775" cy="1510475"/>
              </a:xfrm>
              <a:custGeom>
                <a:rect b="b" l="l" r="r" t="t"/>
                <a:pathLst>
                  <a:path extrusionOk="0" h="60419" w="264911">
                    <a:moveTo>
                      <a:pt x="183" y="0"/>
                    </a:moveTo>
                    <a:cubicBezTo>
                      <a:pt x="91" y="0"/>
                      <a:pt x="0" y="69"/>
                      <a:pt x="0" y="183"/>
                    </a:cubicBezTo>
                    <a:cubicBezTo>
                      <a:pt x="0" y="297"/>
                      <a:pt x="91" y="365"/>
                      <a:pt x="183" y="365"/>
                    </a:cubicBezTo>
                    <a:lnTo>
                      <a:pt x="57177" y="365"/>
                    </a:lnTo>
                    <a:lnTo>
                      <a:pt x="70941" y="14129"/>
                    </a:lnTo>
                    <a:lnTo>
                      <a:pt x="129214" y="14129"/>
                    </a:lnTo>
                    <a:lnTo>
                      <a:pt x="175504" y="60419"/>
                    </a:lnTo>
                    <a:lnTo>
                      <a:pt x="203419" y="60419"/>
                    </a:lnTo>
                    <a:lnTo>
                      <a:pt x="232316" y="31499"/>
                    </a:lnTo>
                    <a:lnTo>
                      <a:pt x="264705" y="31499"/>
                    </a:lnTo>
                    <a:cubicBezTo>
                      <a:pt x="264819" y="31499"/>
                      <a:pt x="264911" y="31430"/>
                      <a:pt x="264911" y="31316"/>
                    </a:cubicBezTo>
                    <a:cubicBezTo>
                      <a:pt x="264911" y="31225"/>
                      <a:pt x="264819" y="31134"/>
                      <a:pt x="264705" y="31134"/>
                    </a:cubicBezTo>
                    <a:lnTo>
                      <a:pt x="232156" y="31134"/>
                    </a:lnTo>
                    <a:lnTo>
                      <a:pt x="203259" y="60031"/>
                    </a:lnTo>
                    <a:lnTo>
                      <a:pt x="175664" y="60031"/>
                    </a:lnTo>
                    <a:lnTo>
                      <a:pt x="129374" y="13764"/>
                    </a:lnTo>
                    <a:lnTo>
                      <a:pt x="71101" y="13764"/>
                    </a:lnTo>
                    <a:lnTo>
                      <a:pt x="573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5"/>
              <p:cNvSpPr/>
              <p:nvPr/>
            </p:nvSpPr>
            <p:spPr>
              <a:xfrm>
                <a:off x="1664700" y="294775"/>
                <a:ext cx="3135650" cy="7666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5"/>
              <p:cNvSpPr/>
              <p:nvPr/>
            </p:nvSpPr>
            <p:spPr>
              <a:xfrm>
                <a:off x="100600" y="2193550"/>
                <a:ext cx="3410675" cy="530725"/>
              </a:xfrm>
              <a:custGeom>
                <a:rect b="b" l="l" r="r" t="t"/>
                <a:pathLst>
                  <a:path extrusionOk="0" h="21229" w="136427">
                    <a:moveTo>
                      <a:pt x="20748" y="1"/>
                    </a:moveTo>
                    <a:lnTo>
                      <a:pt x="160" y="20589"/>
                    </a:lnTo>
                    <a:cubicBezTo>
                      <a:pt x="0" y="20726"/>
                      <a:pt x="0" y="20977"/>
                      <a:pt x="160" y="21114"/>
                    </a:cubicBezTo>
                    <a:cubicBezTo>
                      <a:pt x="228" y="21205"/>
                      <a:pt x="342" y="21228"/>
                      <a:pt x="434" y="21228"/>
                    </a:cubicBezTo>
                    <a:cubicBezTo>
                      <a:pt x="525" y="21228"/>
                      <a:pt x="616" y="21205"/>
                      <a:pt x="708" y="21114"/>
                    </a:cubicBezTo>
                    <a:lnTo>
                      <a:pt x="21045" y="777"/>
                    </a:lnTo>
                    <a:lnTo>
                      <a:pt x="85390" y="777"/>
                    </a:lnTo>
                    <a:lnTo>
                      <a:pt x="103307" y="18672"/>
                    </a:lnTo>
                    <a:lnTo>
                      <a:pt x="136039" y="18672"/>
                    </a:lnTo>
                    <a:cubicBezTo>
                      <a:pt x="136267" y="18672"/>
                      <a:pt x="136427" y="18512"/>
                      <a:pt x="136427" y="18307"/>
                    </a:cubicBezTo>
                    <a:cubicBezTo>
                      <a:pt x="136427" y="18078"/>
                      <a:pt x="136267" y="17919"/>
                      <a:pt x="136039" y="17919"/>
                    </a:cubicBezTo>
                    <a:lnTo>
                      <a:pt x="103627" y="17919"/>
                    </a:lnTo>
                    <a:lnTo>
                      <a:pt x="857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5"/>
              <p:cNvSpPr/>
              <p:nvPr/>
            </p:nvSpPr>
            <p:spPr>
              <a:xfrm>
                <a:off x="106300" y="832600"/>
                <a:ext cx="2024625" cy="395475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5"/>
              <p:cNvSpPr/>
              <p:nvPr/>
            </p:nvSpPr>
            <p:spPr>
              <a:xfrm>
                <a:off x="24125" y="1108225"/>
                <a:ext cx="1654850" cy="513025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5"/>
              <p:cNvSpPr/>
              <p:nvPr/>
            </p:nvSpPr>
            <p:spPr>
              <a:xfrm>
                <a:off x="24125" y="1371850"/>
                <a:ext cx="979225" cy="45197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5"/>
              <p:cNvSpPr/>
              <p:nvPr/>
            </p:nvSpPr>
            <p:spPr>
              <a:xfrm>
                <a:off x="5585500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5"/>
              <p:cNvSpPr/>
              <p:nvPr/>
            </p:nvSpPr>
            <p:spPr>
              <a:xfrm>
                <a:off x="5953000" y="35431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5022" y="1416"/>
                      <a:pt x="5022" y="2694"/>
                    </a:cubicBezTo>
                    <a:cubicBezTo>
                      <a:pt x="5022" y="3949"/>
                      <a:pt x="3972" y="4999"/>
                      <a:pt x="2694" y="4999"/>
                    </a:cubicBezTo>
                    <a:cubicBezTo>
                      <a:pt x="1416" y="4999"/>
                      <a:pt x="388" y="3949"/>
                      <a:pt x="388" y="2694"/>
                    </a:cubicBezTo>
                    <a:cubicBezTo>
                      <a:pt x="388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187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187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5"/>
              <p:cNvSpPr/>
              <p:nvPr/>
            </p:nvSpPr>
            <p:spPr>
              <a:xfrm>
                <a:off x="5976400" y="356650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58"/>
                    </a:cubicBezTo>
                    <a:cubicBezTo>
                      <a:pt x="0" y="2717"/>
                      <a:pt x="799" y="3493"/>
                      <a:pt x="1758" y="3493"/>
                    </a:cubicBezTo>
                    <a:cubicBezTo>
                      <a:pt x="2739" y="3493"/>
                      <a:pt x="3515" y="2717"/>
                      <a:pt x="3515" y="1758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5"/>
              <p:cNvSpPr/>
              <p:nvPr/>
            </p:nvSpPr>
            <p:spPr>
              <a:xfrm>
                <a:off x="5421175" y="22563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2"/>
                      <a:pt x="3972" y="5022"/>
                      <a:pt x="2694" y="5022"/>
                    </a:cubicBezTo>
                    <a:cubicBezTo>
                      <a:pt x="1415" y="5022"/>
                      <a:pt x="365" y="3972"/>
                      <a:pt x="365" y="2694"/>
                    </a:cubicBezTo>
                    <a:cubicBezTo>
                      <a:pt x="365" y="1416"/>
                      <a:pt x="1415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5"/>
              <p:cNvSpPr/>
              <p:nvPr/>
            </p:nvSpPr>
            <p:spPr>
              <a:xfrm>
                <a:off x="5444575" y="22797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0"/>
                    </a:moveTo>
                    <a:cubicBezTo>
                      <a:pt x="776" y="0"/>
                      <a:pt x="0" y="799"/>
                      <a:pt x="0" y="1758"/>
                    </a:cubicBezTo>
                    <a:cubicBezTo>
                      <a:pt x="0" y="2739"/>
                      <a:pt x="776" y="3516"/>
                      <a:pt x="1758" y="3516"/>
                    </a:cubicBezTo>
                    <a:cubicBezTo>
                      <a:pt x="2716" y="3516"/>
                      <a:pt x="3515" y="2739"/>
                      <a:pt x="3515" y="1758"/>
                    </a:cubicBezTo>
                    <a:cubicBezTo>
                      <a:pt x="3515" y="799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5"/>
              <p:cNvSpPr/>
              <p:nvPr/>
            </p:nvSpPr>
            <p:spPr>
              <a:xfrm>
                <a:off x="5459400" y="19122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5"/>
              <p:cNvSpPr/>
              <p:nvPr/>
            </p:nvSpPr>
            <p:spPr>
              <a:xfrm>
                <a:off x="5482800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99" y="1"/>
                      <a:pt x="0" y="777"/>
                      <a:pt x="0" y="1758"/>
                    </a:cubicBezTo>
                    <a:cubicBezTo>
                      <a:pt x="0" y="2717"/>
                      <a:pt x="799" y="3516"/>
                      <a:pt x="1758" y="3516"/>
                    </a:cubicBezTo>
                    <a:cubicBezTo>
                      <a:pt x="2739" y="3516"/>
                      <a:pt x="3515" y="2717"/>
                      <a:pt x="3515" y="1758"/>
                    </a:cubicBezTo>
                    <a:cubicBezTo>
                      <a:pt x="3515" y="777"/>
                      <a:pt x="2739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5"/>
              <p:cNvSpPr/>
              <p:nvPr/>
            </p:nvSpPr>
            <p:spPr>
              <a:xfrm>
                <a:off x="4736975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7" y="1"/>
                      <a:pt x="1" y="777"/>
                      <a:pt x="1" y="1758"/>
                    </a:cubicBezTo>
                    <a:cubicBezTo>
                      <a:pt x="1" y="2717"/>
                      <a:pt x="777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5"/>
              <p:cNvSpPr/>
              <p:nvPr/>
            </p:nvSpPr>
            <p:spPr>
              <a:xfrm>
                <a:off x="7044625" y="263295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35"/>
                    </a:cubicBezTo>
                    <a:cubicBezTo>
                      <a:pt x="0" y="2716"/>
                      <a:pt x="799" y="3493"/>
                      <a:pt x="1758" y="3493"/>
                    </a:cubicBezTo>
                    <a:cubicBezTo>
                      <a:pt x="2739" y="3493"/>
                      <a:pt x="3515" y="2716"/>
                      <a:pt x="3515" y="1735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5"/>
              <p:cNvSpPr/>
              <p:nvPr/>
            </p:nvSpPr>
            <p:spPr>
              <a:xfrm>
                <a:off x="4222850" y="1085400"/>
                <a:ext cx="134675" cy="13467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5"/>
              <p:cNvSpPr/>
              <p:nvPr/>
            </p:nvSpPr>
            <p:spPr>
              <a:xfrm>
                <a:off x="4246800" y="1108775"/>
                <a:ext cx="87350" cy="87925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5"/>
              <p:cNvSpPr/>
              <p:nvPr/>
            </p:nvSpPr>
            <p:spPr>
              <a:xfrm>
                <a:off x="3502700" y="25850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5"/>
              <p:cNvSpPr/>
              <p:nvPr/>
            </p:nvSpPr>
            <p:spPr>
              <a:xfrm>
                <a:off x="3526100" y="2608400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6" y="1"/>
                      <a:pt x="0" y="777"/>
                      <a:pt x="0" y="1758"/>
                    </a:cubicBezTo>
                    <a:cubicBezTo>
                      <a:pt x="0" y="2717"/>
                      <a:pt x="776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5"/>
              <p:cNvSpPr/>
              <p:nvPr/>
            </p:nvSpPr>
            <p:spPr>
              <a:xfrm>
                <a:off x="2281550" y="115615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5"/>
              <p:cNvSpPr/>
              <p:nvPr/>
            </p:nvSpPr>
            <p:spPr>
              <a:xfrm>
                <a:off x="2304950" y="1179550"/>
                <a:ext cx="87325" cy="87900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5"/>
              <p:cNvSpPr/>
              <p:nvPr/>
            </p:nvSpPr>
            <p:spPr>
              <a:xfrm>
                <a:off x="1577950" y="1004925"/>
                <a:ext cx="94750" cy="94750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5"/>
              <p:cNvSpPr/>
              <p:nvPr/>
            </p:nvSpPr>
            <p:spPr>
              <a:xfrm>
                <a:off x="1595075" y="1022050"/>
                <a:ext cx="59950" cy="59950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5"/>
              <p:cNvSpPr/>
              <p:nvPr/>
            </p:nvSpPr>
            <p:spPr>
              <a:xfrm>
                <a:off x="2892125" y="11704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5"/>
              <p:cNvSpPr/>
              <p:nvPr/>
            </p:nvSpPr>
            <p:spPr>
              <a:xfrm>
                <a:off x="7004675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5"/>
              <p:cNvSpPr/>
              <p:nvPr/>
            </p:nvSpPr>
            <p:spPr>
              <a:xfrm>
                <a:off x="6446600" y="227060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59"/>
                      <a:pt x="0" y="2123"/>
                    </a:cubicBezTo>
                    <a:cubicBezTo>
                      <a:pt x="0" y="3310"/>
                      <a:pt x="959" y="4246"/>
                      <a:pt x="2123" y="4246"/>
                    </a:cubicBezTo>
                    <a:cubicBezTo>
                      <a:pt x="3310" y="4246"/>
                      <a:pt x="4246" y="3310"/>
                      <a:pt x="4246" y="2123"/>
                    </a:cubicBezTo>
                    <a:cubicBezTo>
                      <a:pt x="4246" y="959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5"/>
              <p:cNvSpPr/>
              <p:nvPr/>
            </p:nvSpPr>
            <p:spPr>
              <a:xfrm>
                <a:off x="6258275" y="3300575"/>
                <a:ext cx="69650" cy="69650"/>
              </a:xfrm>
              <a:custGeom>
                <a:rect b="b" l="l" r="r" t="t"/>
                <a:pathLst>
                  <a:path extrusionOk="0" h="2786" w="2786">
                    <a:moveTo>
                      <a:pt x="1393" y="1"/>
                    </a:moveTo>
                    <a:cubicBezTo>
                      <a:pt x="617" y="1"/>
                      <a:pt x="1" y="617"/>
                      <a:pt x="1" y="1393"/>
                    </a:cubicBezTo>
                    <a:cubicBezTo>
                      <a:pt x="1" y="2146"/>
                      <a:pt x="617" y="2786"/>
                      <a:pt x="1393" y="2786"/>
                    </a:cubicBezTo>
                    <a:cubicBezTo>
                      <a:pt x="2169" y="2786"/>
                      <a:pt x="2786" y="2146"/>
                      <a:pt x="2786" y="1393"/>
                    </a:cubicBezTo>
                    <a:cubicBezTo>
                      <a:pt x="2786" y="617"/>
                      <a:pt x="2169" y="1"/>
                      <a:pt x="1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5"/>
              <p:cNvSpPr/>
              <p:nvPr/>
            </p:nvSpPr>
            <p:spPr>
              <a:xfrm>
                <a:off x="4746100" y="3030675"/>
                <a:ext cx="69650" cy="69075"/>
              </a:xfrm>
              <a:custGeom>
                <a:rect b="b" l="l" r="r" t="t"/>
                <a:pathLst>
                  <a:path extrusionOk="0" h="2763" w="2786">
                    <a:moveTo>
                      <a:pt x="1393" y="0"/>
                    </a:moveTo>
                    <a:cubicBezTo>
                      <a:pt x="617" y="0"/>
                      <a:pt x="1" y="617"/>
                      <a:pt x="1" y="1393"/>
                    </a:cubicBezTo>
                    <a:cubicBezTo>
                      <a:pt x="1" y="2146"/>
                      <a:pt x="617" y="2762"/>
                      <a:pt x="1393" y="2762"/>
                    </a:cubicBezTo>
                    <a:cubicBezTo>
                      <a:pt x="2169" y="2762"/>
                      <a:pt x="2786" y="2146"/>
                      <a:pt x="2786" y="1393"/>
                    </a:cubicBezTo>
                    <a:cubicBezTo>
                      <a:pt x="2786" y="617"/>
                      <a:pt x="2169" y="0"/>
                      <a:pt x="1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5"/>
              <p:cNvSpPr/>
              <p:nvPr/>
            </p:nvSpPr>
            <p:spPr>
              <a:xfrm>
                <a:off x="5111875" y="1378700"/>
                <a:ext cx="106175" cy="106150"/>
              </a:xfrm>
              <a:custGeom>
                <a:rect b="b" l="l" r="r" t="t"/>
                <a:pathLst>
                  <a:path extrusionOk="0" h="4246" w="4247">
                    <a:moveTo>
                      <a:pt x="2124" y="0"/>
                    </a:moveTo>
                    <a:cubicBezTo>
                      <a:pt x="960" y="0"/>
                      <a:pt x="1" y="959"/>
                      <a:pt x="1" y="2123"/>
                    </a:cubicBezTo>
                    <a:cubicBezTo>
                      <a:pt x="1" y="3310"/>
                      <a:pt x="960" y="4246"/>
                      <a:pt x="2124" y="4246"/>
                    </a:cubicBezTo>
                    <a:cubicBezTo>
                      <a:pt x="3288" y="4246"/>
                      <a:pt x="4246" y="3310"/>
                      <a:pt x="4246" y="2123"/>
                    </a:cubicBezTo>
                    <a:cubicBezTo>
                      <a:pt x="4246" y="959"/>
                      <a:pt x="3288" y="0"/>
                      <a:pt x="21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5"/>
              <p:cNvSpPr/>
              <p:nvPr/>
            </p:nvSpPr>
            <p:spPr>
              <a:xfrm>
                <a:off x="5692225" y="1404950"/>
                <a:ext cx="75350" cy="74775"/>
              </a:xfrm>
              <a:custGeom>
                <a:rect b="b" l="l" r="r" t="t"/>
                <a:pathLst>
                  <a:path extrusionOk="0" h="2991" w="3014">
                    <a:moveTo>
                      <a:pt x="1507" y="0"/>
                    </a:moveTo>
                    <a:cubicBezTo>
                      <a:pt x="685" y="0"/>
                      <a:pt x="0" y="662"/>
                      <a:pt x="0" y="1507"/>
                    </a:cubicBezTo>
                    <a:cubicBezTo>
                      <a:pt x="0" y="2328"/>
                      <a:pt x="685" y="2990"/>
                      <a:pt x="1507" y="2990"/>
                    </a:cubicBezTo>
                    <a:cubicBezTo>
                      <a:pt x="2328" y="2990"/>
                      <a:pt x="3013" y="2328"/>
                      <a:pt x="3013" y="1507"/>
                    </a:cubicBezTo>
                    <a:cubicBezTo>
                      <a:pt x="3013" y="662"/>
                      <a:pt x="2328" y="0"/>
                      <a:pt x="1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5"/>
              <p:cNvSpPr/>
              <p:nvPr/>
            </p:nvSpPr>
            <p:spPr>
              <a:xfrm>
                <a:off x="5821750" y="1469425"/>
                <a:ext cx="79350" cy="79350"/>
              </a:xfrm>
              <a:custGeom>
                <a:rect b="b" l="l" r="r" t="t"/>
                <a:pathLst>
                  <a:path extrusionOk="0" h="3174" w="3174">
                    <a:moveTo>
                      <a:pt x="1598" y="1"/>
                    </a:moveTo>
                    <a:cubicBezTo>
                      <a:pt x="708" y="1"/>
                      <a:pt x="1" y="708"/>
                      <a:pt x="1" y="1575"/>
                    </a:cubicBezTo>
                    <a:cubicBezTo>
                      <a:pt x="1" y="2466"/>
                      <a:pt x="708" y="3173"/>
                      <a:pt x="1598" y="3173"/>
                    </a:cubicBezTo>
                    <a:cubicBezTo>
                      <a:pt x="2466" y="3173"/>
                      <a:pt x="3173" y="2466"/>
                      <a:pt x="3173" y="1575"/>
                    </a:cubicBezTo>
                    <a:cubicBezTo>
                      <a:pt x="3173" y="708"/>
                      <a:pt x="2466" y="1"/>
                      <a:pt x="15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5"/>
              <p:cNvSpPr/>
              <p:nvPr/>
            </p:nvSpPr>
            <p:spPr>
              <a:xfrm>
                <a:off x="3572900" y="2384150"/>
                <a:ext cx="139825" cy="139250"/>
              </a:xfrm>
              <a:custGeom>
                <a:rect b="b" l="l" r="r" t="t"/>
                <a:pathLst>
                  <a:path extrusionOk="0" h="5570" w="5593">
                    <a:moveTo>
                      <a:pt x="2808" y="0"/>
                    </a:moveTo>
                    <a:cubicBezTo>
                      <a:pt x="1255" y="0"/>
                      <a:pt x="0" y="1233"/>
                      <a:pt x="0" y="2785"/>
                    </a:cubicBezTo>
                    <a:cubicBezTo>
                      <a:pt x="0" y="4314"/>
                      <a:pt x="1255" y="5570"/>
                      <a:pt x="2808" y="5570"/>
                    </a:cubicBezTo>
                    <a:cubicBezTo>
                      <a:pt x="4337" y="5570"/>
                      <a:pt x="5592" y="4314"/>
                      <a:pt x="5592" y="2785"/>
                    </a:cubicBezTo>
                    <a:cubicBezTo>
                      <a:pt x="5592" y="1233"/>
                      <a:pt x="4337" y="0"/>
                      <a:pt x="2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5"/>
              <p:cNvSpPr/>
              <p:nvPr/>
            </p:nvSpPr>
            <p:spPr>
              <a:xfrm>
                <a:off x="5419450" y="2995300"/>
                <a:ext cx="139825" cy="139825"/>
              </a:xfrm>
              <a:custGeom>
                <a:rect b="b" l="l" r="r" t="t"/>
                <a:pathLst>
                  <a:path extrusionOk="0" h="5593" w="5593">
                    <a:moveTo>
                      <a:pt x="2785" y="0"/>
                    </a:moveTo>
                    <a:cubicBezTo>
                      <a:pt x="1256" y="0"/>
                      <a:pt x="1" y="1256"/>
                      <a:pt x="1" y="2808"/>
                    </a:cubicBezTo>
                    <a:cubicBezTo>
                      <a:pt x="1" y="4337"/>
                      <a:pt x="1256" y="5592"/>
                      <a:pt x="2785" y="5592"/>
                    </a:cubicBezTo>
                    <a:cubicBezTo>
                      <a:pt x="4338" y="5592"/>
                      <a:pt x="5593" y="4337"/>
                      <a:pt x="5593" y="2808"/>
                    </a:cubicBezTo>
                    <a:cubicBezTo>
                      <a:pt x="5593" y="1256"/>
                      <a:pt x="4338" y="0"/>
                      <a:pt x="27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5"/>
              <p:cNvSpPr/>
              <p:nvPr/>
            </p:nvSpPr>
            <p:spPr>
              <a:xfrm>
                <a:off x="3311550" y="1787275"/>
                <a:ext cx="65075" cy="65075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5"/>
              <p:cNvSpPr/>
              <p:nvPr/>
            </p:nvSpPr>
            <p:spPr>
              <a:xfrm>
                <a:off x="3501550" y="1519075"/>
                <a:ext cx="143825" cy="144400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5"/>
              <p:cNvSpPr/>
              <p:nvPr/>
            </p:nvSpPr>
            <p:spPr>
              <a:xfrm>
                <a:off x="3526675" y="1544750"/>
                <a:ext cx="93600" cy="93050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5"/>
              <p:cNvSpPr/>
              <p:nvPr/>
            </p:nvSpPr>
            <p:spPr>
              <a:xfrm>
                <a:off x="1930050" y="1563575"/>
                <a:ext cx="106150" cy="106175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5"/>
              <p:cNvSpPr/>
              <p:nvPr/>
            </p:nvSpPr>
            <p:spPr>
              <a:xfrm>
                <a:off x="1621325" y="1563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5"/>
              <p:cNvSpPr/>
              <p:nvPr/>
            </p:nvSpPr>
            <p:spPr>
              <a:xfrm>
                <a:off x="944550" y="1765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5"/>
              <p:cNvSpPr/>
              <p:nvPr/>
            </p:nvSpPr>
            <p:spPr>
              <a:xfrm>
                <a:off x="496050" y="13239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5"/>
              <p:cNvSpPr/>
              <p:nvPr/>
            </p:nvSpPr>
            <p:spPr>
              <a:xfrm>
                <a:off x="3168300" y="1186975"/>
                <a:ext cx="72500" cy="73050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5"/>
              <p:cNvSpPr/>
              <p:nvPr/>
            </p:nvSpPr>
            <p:spPr>
              <a:xfrm>
                <a:off x="1238425" y="1362725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5"/>
              <p:cNvSpPr/>
              <p:nvPr/>
            </p:nvSpPr>
            <p:spPr>
              <a:xfrm>
                <a:off x="2281550" y="832600"/>
                <a:ext cx="2995850" cy="9725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5"/>
              <p:cNvSpPr/>
              <p:nvPr/>
            </p:nvSpPr>
            <p:spPr>
              <a:xfrm>
                <a:off x="2222775" y="800650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5"/>
              <p:cNvSpPr/>
              <p:nvPr/>
            </p:nvSpPr>
            <p:spPr>
              <a:xfrm>
                <a:off x="5235725" y="800650"/>
                <a:ext cx="73050" cy="73050"/>
              </a:xfrm>
              <a:custGeom>
                <a:rect b="b" l="l" r="r" t="t"/>
                <a:pathLst>
                  <a:path extrusionOk="0" h="2922" w="2922">
                    <a:moveTo>
                      <a:pt x="1461" y="0"/>
                    </a:moveTo>
                    <a:cubicBezTo>
                      <a:pt x="662" y="0"/>
                      <a:pt x="0" y="662"/>
                      <a:pt x="0" y="1461"/>
                    </a:cubicBezTo>
                    <a:cubicBezTo>
                      <a:pt x="0" y="2283"/>
                      <a:pt x="662" y="2922"/>
                      <a:pt x="1461" y="2922"/>
                    </a:cubicBezTo>
                    <a:cubicBezTo>
                      <a:pt x="2283" y="2922"/>
                      <a:pt x="2922" y="2283"/>
                      <a:pt x="2922" y="1461"/>
                    </a:cubicBezTo>
                    <a:cubicBezTo>
                      <a:pt x="2922" y="662"/>
                      <a:pt x="2283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5"/>
              <p:cNvSpPr/>
              <p:nvPr/>
            </p:nvSpPr>
            <p:spPr>
              <a:xfrm>
                <a:off x="5732175" y="319450"/>
                <a:ext cx="1118450" cy="1117475"/>
              </a:xfrm>
              <a:custGeom>
                <a:rect b="b" l="l" r="r" t="t"/>
                <a:pathLst>
                  <a:path extrusionOk="0" h="44699" w="44738">
                    <a:moveTo>
                      <a:pt x="44532" y="1"/>
                    </a:moveTo>
                    <a:cubicBezTo>
                      <a:pt x="44481" y="1"/>
                      <a:pt x="44430" y="18"/>
                      <a:pt x="44395" y="52"/>
                    </a:cubicBezTo>
                    <a:lnTo>
                      <a:pt x="91" y="44356"/>
                    </a:lnTo>
                    <a:cubicBezTo>
                      <a:pt x="0" y="44447"/>
                      <a:pt x="0" y="44562"/>
                      <a:pt x="91" y="44630"/>
                    </a:cubicBezTo>
                    <a:cubicBezTo>
                      <a:pt x="114" y="44676"/>
                      <a:pt x="160" y="44699"/>
                      <a:pt x="228" y="44699"/>
                    </a:cubicBezTo>
                    <a:cubicBezTo>
                      <a:pt x="274" y="44699"/>
                      <a:pt x="320" y="44676"/>
                      <a:pt x="342" y="44630"/>
                    </a:cubicBezTo>
                    <a:lnTo>
                      <a:pt x="44669" y="326"/>
                    </a:lnTo>
                    <a:cubicBezTo>
                      <a:pt x="44738" y="258"/>
                      <a:pt x="44738" y="121"/>
                      <a:pt x="44669" y="52"/>
                    </a:cubicBezTo>
                    <a:cubicBezTo>
                      <a:pt x="44635" y="18"/>
                      <a:pt x="44584" y="1"/>
                      <a:pt x="445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5"/>
              <p:cNvSpPr/>
              <p:nvPr/>
            </p:nvSpPr>
            <p:spPr>
              <a:xfrm>
                <a:off x="5870250" y="381100"/>
                <a:ext cx="1118475" cy="1117450"/>
              </a:xfrm>
              <a:custGeom>
                <a:rect b="b" l="l" r="r" t="t"/>
                <a:pathLst>
                  <a:path extrusionOk="0" h="44698" w="44739">
                    <a:moveTo>
                      <a:pt x="44522" y="0"/>
                    </a:moveTo>
                    <a:cubicBezTo>
                      <a:pt x="44476" y="0"/>
                      <a:pt x="44430" y="17"/>
                      <a:pt x="44396" y="51"/>
                    </a:cubicBezTo>
                    <a:lnTo>
                      <a:pt x="69" y="44378"/>
                    </a:lnTo>
                    <a:cubicBezTo>
                      <a:pt x="1" y="44447"/>
                      <a:pt x="1" y="44561"/>
                      <a:pt x="69" y="44629"/>
                    </a:cubicBezTo>
                    <a:cubicBezTo>
                      <a:pt x="115" y="44675"/>
                      <a:pt x="161" y="44698"/>
                      <a:pt x="206" y="44698"/>
                    </a:cubicBezTo>
                    <a:cubicBezTo>
                      <a:pt x="252" y="44698"/>
                      <a:pt x="298" y="44675"/>
                      <a:pt x="343" y="44629"/>
                    </a:cubicBezTo>
                    <a:lnTo>
                      <a:pt x="44647" y="325"/>
                    </a:lnTo>
                    <a:cubicBezTo>
                      <a:pt x="44738" y="257"/>
                      <a:pt x="44738" y="120"/>
                      <a:pt x="44647" y="51"/>
                    </a:cubicBezTo>
                    <a:cubicBezTo>
                      <a:pt x="44613" y="17"/>
                      <a:pt x="44567" y="0"/>
                      <a:pt x="445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4775775" y="1974875"/>
                <a:ext cx="2300825" cy="706600"/>
              </a:xfrm>
              <a:custGeom>
                <a:rect b="b" l="l" r="r" t="t"/>
                <a:pathLst>
                  <a:path extrusionOk="0" h="28264" w="92033">
                    <a:moveTo>
                      <a:pt x="206" y="0"/>
                    </a:moveTo>
                    <a:cubicBezTo>
                      <a:pt x="155" y="0"/>
                      <a:pt x="104" y="17"/>
                      <a:pt x="69" y="51"/>
                    </a:cubicBezTo>
                    <a:cubicBezTo>
                      <a:pt x="1" y="120"/>
                      <a:pt x="1" y="234"/>
                      <a:pt x="69" y="325"/>
                    </a:cubicBezTo>
                    <a:lnTo>
                      <a:pt x="28007" y="28263"/>
                    </a:lnTo>
                    <a:lnTo>
                      <a:pt x="91850" y="28263"/>
                    </a:lnTo>
                    <a:cubicBezTo>
                      <a:pt x="91941" y="28263"/>
                      <a:pt x="92032" y="28172"/>
                      <a:pt x="92032" y="28058"/>
                    </a:cubicBezTo>
                    <a:cubicBezTo>
                      <a:pt x="92032" y="27967"/>
                      <a:pt x="91941" y="27875"/>
                      <a:pt x="91850" y="27875"/>
                    </a:cubicBezTo>
                    <a:lnTo>
                      <a:pt x="28167" y="27875"/>
                    </a:lnTo>
                    <a:lnTo>
                      <a:pt x="343" y="51"/>
                    </a:lnTo>
                    <a:cubicBezTo>
                      <a:pt x="309" y="17"/>
                      <a:pt x="258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3518100" y="2023500"/>
                <a:ext cx="149550" cy="93050"/>
              </a:xfrm>
              <a:custGeom>
                <a:rect b="b" l="l" r="r" t="t"/>
                <a:pathLst>
                  <a:path extrusionOk="0" h="3722" w="5982">
                    <a:moveTo>
                      <a:pt x="1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36305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0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37423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38547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39666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40784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41908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430272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1" y="1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27180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29258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0" y="6916"/>
                    </a:lnTo>
                    <a:lnTo>
                      <a:pt x="4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3133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33417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43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3549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37572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5"/>
              <p:cNvSpPr/>
              <p:nvPr/>
            </p:nvSpPr>
            <p:spPr>
              <a:xfrm>
                <a:off x="61139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5"/>
              <p:cNvSpPr/>
              <p:nvPr/>
            </p:nvSpPr>
            <p:spPr>
              <a:xfrm>
                <a:off x="5906200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5698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43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54902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5282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5074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4867075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43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5"/>
              <p:cNvSpPr/>
              <p:nvPr/>
            </p:nvSpPr>
            <p:spPr>
              <a:xfrm>
                <a:off x="4658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5"/>
              <p:cNvSpPr/>
              <p:nvPr/>
            </p:nvSpPr>
            <p:spPr>
              <a:xfrm>
                <a:off x="48534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49407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5"/>
              <p:cNvSpPr/>
              <p:nvPr/>
            </p:nvSpPr>
            <p:spPr>
              <a:xfrm>
                <a:off x="50280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5"/>
              <p:cNvSpPr/>
              <p:nvPr/>
            </p:nvSpPr>
            <p:spPr>
              <a:xfrm>
                <a:off x="51153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5"/>
              <p:cNvSpPr/>
              <p:nvPr/>
            </p:nvSpPr>
            <p:spPr>
              <a:xfrm>
                <a:off x="52026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5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5"/>
              <p:cNvSpPr/>
              <p:nvPr/>
            </p:nvSpPr>
            <p:spPr>
              <a:xfrm>
                <a:off x="52899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6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5"/>
              <p:cNvSpPr/>
              <p:nvPr/>
            </p:nvSpPr>
            <p:spPr>
              <a:xfrm>
                <a:off x="53772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89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5"/>
              <p:cNvSpPr/>
              <p:nvPr/>
            </p:nvSpPr>
            <p:spPr>
              <a:xfrm>
                <a:off x="54651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1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30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5"/>
              <p:cNvSpPr/>
              <p:nvPr/>
            </p:nvSpPr>
            <p:spPr>
              <a:xfrm>
                <a:off x="5552425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5"/>
              <p:cNvSpPr/>
              <p:nvPr/>
            </p:nvSpPr>
            <p:spPr>
              <a:xfrm>
                <a:off x="56397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5"/>
              <p:cNvSpPr/>
              <p:nvPr/>
            </p:nvSpPr>
            <p:spPr>
              <a:xfrm>
                <a:off x="57270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83" name="Google Shape;883;p35"/>
            <p:cNvCxnSpPr/>
            <p:nvPr/>
          </p:nvCxnSpPr>
          <p:spPr>
            <a:xfrm>
              <a:off x="7315575" y="705500"/>
              <a:ext cx="19635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84" name="Google Shape;884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5" name="Google Shape;885;p35"/>
          <p:cNvSpPr txBox="1"/>
          <p:nvPr>
            <p:ph idx="1" type="subTitle"/>
          </p:nvPr>
        </p:nvSpPr>
        <p:spPr>
          <a:xfrm>
            <a:off x="2549400" y="2893950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715100" y="1679050"/>
            <a:ext cx="4061100" cy="29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20100" y="534998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2241550" y="2207325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726">
          <p15:clr>
            <a:srgbClr val="EA4335"/>
          </p15:clr>
        </p15:guide>
        <p15:guide id="7" orient="horz" pos="1816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Relationship Id="rId4" Type="http://schemas.openxmlformats.org/officeDocument/2006/relationships/image" Target="../media/image1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7"/>
          <p:cNvSpPr txBox="1"/>
          <p:nvPr>
            <p:ph type="ctrTitle"/>
          </p:nvPr>
        </p:nvSpPr>
        <p:spPr>
          <a:xfrm>
            <a:off x="1084825" y="1360050"/>
            <a:ext cx="6974400" cy="20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Efficient Attendance Monitoring Using </a:t>
            </a:r>
            <a:endParaRPr sz="5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AI-Based Face Detection</a:t>
            </a:r>
            <a:endParaRPr sz="5200"/>
          </a:p>
        </p:txBody>
      </p:sp>
      <p:sp>
        <p:nvSpPr>
          <p:cNvPr id="892" name="Google Shape;892;p37"/>
          <p:cNvSpPr txBox="1"/>
          <p:nvPr>
            <p:ph idx="1" type="subTitle"/>
          </p:nvPr>
        </p:nvSpPr>
        <p:spPr>
          <a:xfrm>
            <a:off x="1084825" y="3574049"/>
            <a:ext cx="69744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Nicholas Marshall, Nivedita Prabhu, Frank Diabour, Matthew Willingham, Ayodeji Adeogun</a:t>
            </a:r>
            <a:endParaRPr sz="2000"/>
          </a:p>
        </p:txBody>
      </p:sp>
      <p:grpSp>
        <p:nvGrpSpPr>
          <p:cNvPr id="893" name="Google Shape;893;p37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894" name="Google Shape;894;p37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rect b="b" l="l" r="r" t="t"/>
              <a:pathLst>
                <a:path extrusionOk="0" fill="none" h="20126" w="3309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 rot="5400000">
              <a:off x="294064" y="-86060"/>
              <a:ext cx="88" cy="564632"/>
            </a:xfrm>
            <a:custGeom>
              <a:rect b="b" l="l" r="r" t="t"/>
              <a:pathLst>
                <a:path extrusionOk="0" fill="none" h="6417" w="1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rect b="b" l="l" r="r" t="t"/>
              <a:pathLst>
                <a:path extrusionOk="0" fill="none" h="21405" w="1681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rect b="b" l="l" r="r" t="t"/>
              <a:pathLst>
                <a:path extrusionOk="0" fill="none" h="21731" w="4111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rect b="b" l="l" r="r" t="t"/>
              <a:pathLst>
                <a:path extrusionOk="0" h="1905" w="188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rect b="b" l="l" r="r" t="t"/>
              <a:pathLst>
                <a:path extrusionOk="0" h="1906" w="1905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" name="Google Shape;902;p37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903" name="Google Shape;903;p37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6008817" y="118125"/>
              <a:ext cx="3134824" cy="182018"/>
            </a:xfrm>
            <a:custGeom>
              <a:rect b="b" l="l" r="r" t="t"/>
              <a:pathLst>
                <a:path extrusionOk="0" fill="none" h="1480" w="2549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5876365" y="182815"/>
              <a:ext cx="234282" cy="234409"/>
            </a:xfrm>
            <a:custGeom>
              <a:rect b="b" l="l" r="r" t="t"/>
              <a:pathLst>
                <a:path extrusionOk="0" h="1906" w="1905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rect b="b" l="l" r="r" t="t"/>
              <a:pathLst>
                <a:path extrusionOk="0" fill="none" h="6417" w="1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rect b="b" l="l" r="r" t="t"/>
              <a:pathLst>
                <a:path extrusionOk="0" fill="none" h="21731" w="4111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rect b="b" l="l" r="r" t="t"/>
              <a:pathLst>
                <a:path extrusionOk="0" h="1905" w="188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6"/>
          <p:cNvSpPr txBox="1"/>
          <p:nvPr>
            <p:ph type="title"/>
          </p:nvPr>
        </p:nvSpPr>
        <p:spPr>
          <a:xfrm>
            <a:off x="700175" y="9863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Diagram</a:t>
            </a:r>
            <a:endParaRPr/>
          </a:p>
        </p:txBody>
      </p:sp>
      <p:sp>
        <p:nvSpPr>
          <p:cNvPr id="1068" name="Google Shape;1068;p46"/>
          <p:cNvSpPr txBox="1"/>
          <p:nvPr/>
        </p:nvSpPr>
        <p:spPr>
          <a:xfrm>
            <a:off x="4415225" y="555625"/>
            <a:ext cx="4633500" cy="4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9" name="Google Shape;1069;p46"/>
          <p:cNvSpPr txBox="1"/>
          <p:nvPr/>
        </p:nvSpPr>
        <p:spPr>
          <a:xfrm>
            <a:off x="700175" y="1670450"/>
            <a:ext cx="3236700" cy="27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Website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interact with attendance records and upload images to check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Attendance Database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see ER diagram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AI Database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holds trained data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Training Dat</a:t>
            </a: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will be used to train the model then be deleted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0" name="Google Shape;1070;p46"/>
          <p:cNvSpPr txBox="1"/>
          <p:nvPr/>
        </p:nvSpPr>
        <p:spPr>
          <a:xfrm>
            <a:off x="4415225" y="4712400"/>
            <a:ext cx="4728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Matthew Willingham and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1" name="Google Shape;107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875" y="553000"/>
            <a:ext cx="3509700" cy="3959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47"/>
          <p:cNvSpPr txBox="1"/>
          <p:nvPr>
            <p:ph type="title"/>
          </p:nvPr>
        </p:nvSpPr>
        <p:spPr>
          <a:xfrm>
            <a:off x="720000" y="1200275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sp>
        <p:nvSpPr>
          <p:cNvPr id="1077" name="Google Shape;1077;p47"/>
          <p:cNvSpPr txBox="1"/>
          <p:nvPr>
            <p:ph idx="1" type="subTitle"/>
          </p:nvPr>
        </p:nvSpPr>
        <p:spPr>
          <a:xfrm>
            <a:off x="643800" y="2616563"/>
            <a:ext cx="35097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FF9900"/>
                </a:solidFill>
              </a:rPr>
              <a:t>Teachers</a:t>
            </a:r>
            <a:r>
              <a:rPr lang="en" sz="1400"/>
              <a:t> upload images, detect and recognize faces, label them, match them to students, mark attendance, and view it.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</a:t>
            </a:r>
            <a:r>
              <a:rPr lang="en" sz="1400">
                <a:solidFill>
                  <a:srgbClr val="FF9900"/>
                </a:solidFill>
              </a:rPr>
              <a:t>students</a:t>
            </a:r>
            <a:r>
              <a:rPr lang="en" sz="1400"/>
              <a:t> can view the </a:t>
            </a:r>
            <a:r>
              <a:rPr lang="en" sz="1400"/>
              <a:t>attendance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</a:t>
            </a:r>
            <a:r>
              <a:rPr lang="en" sz="1400">
                <a:solidFill>
                  <a:srgbClr val="FF9900"/>
                </a:solidFill>
              </a:rPr>
              <a:t>developer</a:t>
            </a:r>
            <a:r>
              <a:rPr lang="en" sz="1400"/>
              <a:t> role is involved in system maintenance or improvements, while students view the results.</a:t>
            </a:r>
            <a:endParaRPr sz="1400"/>
          </a:p>
        </p:txBody>
      </p:sp>
      <p:sp>
        <p:nvSpPr>
          <p:cNvPr id="1078" name="Google Shape;1078;p47"/>
          <p:cNvSpPr txBox="1"/>
          <p:nvPr/>
        </p:nvSpPr>
        <p:spPr>
          <a:xfrm>
            <a:off x="6144000" y="47124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9" name="Google Shape;107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6325" y="1245625"/>
            <a:ext cx="4671476" cy="265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48"/>
          <p:cNvSpPr txBox="1"/>
          <p:nvPr>
            <p:ph type="title"/>
          </p:nvPr>
        </p:nvSpPr>
        <p:spPr>
          <a:xfrm>
            <a:off x="547775" y="13673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 Diagram</a:t>
            </a:r>
            <a:endParaRPr/>
          </a:p>
        </p:txBody>
      </p:sp>
      <p:sp>
        <p:nvSpPr>
          <p:cNvPr id="1085" name="Google Shape;1085;p48"/>
          <p:cNvSpPr txBox="1"/>
          <p:nvPr/>
        </p:nvSpPr>
        <p:spPr>
          <a:xfrm>
            <a:off x="547775" y="2051450"/>
            <a:ext cx="2788200" cy="27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6" name="Google Shape;1086;p48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7" name="Google Shape;1087;p48"/>
          <p:cNvSpPr txBox="1"/>
          <p:nvPr/>
        </p:nvSpPr>
        <p:spPr>
          <a:xfrm>
            <a:off x="547775" y="2051450"/>
            <a:ext cx="2788200" cy="21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Students, Courses, Attendance tables.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r_number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links Students → Attendance.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course_id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links Courses → Attendance.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8" name="Google Shape;10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2875" y="544275"/>
            <a:ext cx="3900100" cy="401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4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1094" name="Google Shape;1094;p49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5" name="Google Shape;1095;p49"/>
          <p:cNvSpPr txBox="1"/>
          <p:nvPr>
            <p:ph idx="1" type="subTitle"/>
          </p:nvPr>
        </p:nvSpPr>
        <p:spPr>
          <a:xfrm>
            <a:off x="475550" y="1429575"/>
            <a:ext cx="8118000" cy="24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b="1" lang="en">
                <a:solidFill>
                  <a:schemeClr val="accent2"/>
                </a:solidFill>
              </a:rPr>
              <a:t>Database Example </a:t>
            </a:r>
            <a:endParaRPr b="1">
              <a:solidFill>
                <a:schemeClr val="accent2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Previously in Stage 1, it was combined into one set of tables and columns, but I needed to split it into </a:t>
            </a:r>
            <a:r>
              <a:rPr lang="en"/>
              <a:t>individual</a:t>
            </a:r>
            <a:r>
              <a:rPr lang="en"/>
              <a:t> </a:t>
            </a:r>
            <a:r>
              <a:rPr lang="en"/>
              <a:t>categories. 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True/False instead of a checkbox for easier coding as it’s a boolean variable.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Changing values to better fit the data. </a:t>
            </a:r>
            <a:endParaRPr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As we don’t currently have access to a full database of everyone in this class, i’m just using us for the data.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50"/>
          <p:cNvSpPr txBox="1"/>
          <p:nvPr>
            <p:ph type="title"/>
          </p:nvPr>
        </p:nvSpPr>
        <p:spPr>
          <a:xfrm>
            <a:off x="465988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Example Table</a:t>
            </a:r>
            <a:endParaRPr/>
          </a:p>
        </p:txBody>
      </p:sp>
      <p:pic>
        <p:nvPicPr>
          <p:cNvPr id="1101" name="Google Shape;110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38" y="1068775"/>
            <a:ext cx="7485535" cy="38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51"/>
          <p:cNvSpPr txBox="1"/>
          <p:nvPr>
            <p:ph type="title"/>
          </p:nvPr>
        </p:nvSpPr>
        <p:spPr>
          <a:xfrm>
            <a:off x="700175" y="9863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Code summary and Example</a:t>
            </a:r>
            <a:endParaRPr/>
          </a:p>
        </p:txBody>
      </p:sp>
      <p:sp>
        <p:nvSpPr>
          <p:cNvPr id="1107" name="Google Shape;1107;p51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8" name="Google Shape;1108;p51"/>
          <p:cNvSpPr txBox="1"/>
          <p:nvPr>
            <p:ph idx="1" type="subTitle"/>
          </p:nvPr>
        </p:nvSpPr>
        <p:spPr>
          <a:xfrm>
            <a:off x="720000" y="1940200"/>
            <a:ext cx="3509700" cy="216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Since</a:t>
            </a:r>
            <a:r>
              <a:rPr lang="en" sz="2000"/>
              <a:t> we don’t have much data, I mainly imported it. </a:t>
            </a:r>
            <a:endParaRPr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Create entities</a:t>
            </a:r>
            <a:endParaRPr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Define Attributes</a:t>
            </a:r>
            <a:endParaRPr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Insert Data</a:t>
            </a:r>
            <a:endParaRPr sz="2000"/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Show Data</a:t>
            </a:r>
            <a:endParaRPr sz="2000"/>
          </a:p>
        </p:txBody>
      </p:sp>
      <p:sp>
        <p:nvSpPr>
          <p:cNvPr id="1109" name="Google Shape;1109;p51"/>
          <p:cNvSpPr txBox="1"/>
          <p:nvPr/>
        </p:nvSpPr>
        <p:spPr>
          <a:xfrm>
            <a:off x="4445000" y="571500"/>
            <a:ext cx="4593300" cy="3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CREATE TABLE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Courses (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course_id INT(4)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PRIMARY KEY NOT NULL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course_name VARCHAR(100)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NOT NULL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instructor_id INT(8)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UNIQUE NOT NULL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instructor_name VARCHAR(100)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NOT NULL</a:t>
            </a:r>
            <a:endParaRPr sz="1600">
              <a:solidFill>
                <a:srgbClr val="93C47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);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INSERT INTO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Courses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VALUES</a:t>
            </a:r>
            <a:endParaRPr sz="1600">
              <a:solidFill>
                <a:srgbClr val="93C47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(4366, </a:t>
            </a:r>
            <a:r>
              <a:rPr lang="en" sz="16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'Senior Capstone Project'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55663312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'Victor Sheng')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6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 'Courses Table'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AS Section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* </a:t>
            </a: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FROM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Courses;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SELECT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''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p52"/>
          <p:cNvSpPr txBox="1"/>
          <p:nvPr>
            <p:ph type="title"/>
          </p:nvPr>
        </p:nvSpPr>
        <p:spPr>
          <a:xfrm>
            <a:off x="465988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Database Output</a:t>
            </a:r>
            <a:endParaRPr/>
          </a:p>
        </p:txBody>
      </p:sp>
      <p:pic>
        <p:nvPicPr>
          <p:cNvPr id="1115" name="Google Shape;111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275" y="1086525"/>
            <a:ext cx="6033449" cy="388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5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- UI</a:t>
            </a:r>
            <a:endParaRPr/>
          </a:p>
        </p:txBody>
      </p:sp>
      <p:sp>
        <p:nvSpPr>
          <p:cNvPr id="1121" name="Google Shape;1121;p53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Nicholas Marshall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2" name="Google Shape;1122;p53"/>
          <p:cNvPicPr preferRelativeResize="0"/>
          <p:nvPr/>
        </p:nvPicPr>
        <p:blipFill rotWithShape="1">
          <a:blip r:embed="rId3">
            <a:alphaModFix/>
          </a:blip>
          <a:srcRect b="5752" l="0" r="0" t="6948"/>
          <a:stretch/>
        </p:blipFill>
        <p:spPr>
          <a:xfrm>
            <a:off x="917875" y="1036950"/>
            <a:ext cx="7308250" cy="358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5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Connection with Flask - Database and Executable</a:t>
            </a:r>
            <a:endParaRPr/>
          </a:p>
        </p:txBody>
      </p:sp>
      <p:sp>
        <p:nvSpPr>
          <p:cNvPr id="1128" name="Google Shape;1128;p54"/>
          <p:cNvSpPr txBox="1"/>
          <p:nvPr/>
        </p:nvSpPr>
        <p:spPr>
          <a:xfrm>
            <a:off x="405875" y="2057675"/>
            <a:ext cx="5232000" cy="21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Flask allows for communication with MySQL database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Flask will also enable attendance checker to run the actual face detection scripts which will then update database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9" name="Google Shape;112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55" y="1130275"/>
            <a:ext cx="2415700" cy="31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5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DEMO/ RESULT</a:t>
            </a:r>
            <a:endParaRPr/>
          </a:p>
        </p:txBody>
      </p:sp>
      <p:pic>
        <p:nvPicPr>
          <p:cNvPr id="1135" name="Google Shape;113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63" y="1006175"/>
            <a:ext cx="8418074" cy="3888427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55"/>
          <p:cNvSpPr txBox="1"/>
          <p:nvPr/>
        </p:nvSpPr>
        <p:spPr>
          <a:xfrm>
            <a:off x="6989725" y="4818500"/>
            <a:ext cx="1791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 1 testing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</a:t>
            </a:r>
            <a:endParaRPr/>
          </a:p>
        </p:txBody>
      </p:sp>
      <p:sp>
        <p:nvSpPr>
          <p:cNvPr id="914" name="Google Shape;914;p38"/>
          <p:cNvSpPr txBox="1"/>
          <p:nvPr>
            <p:ph idx="1" type="subTitle"/>
          </p:nvPr>
        </p:nvSpPr>
        <p:spPr>
          <a:xfrm>
            <a:off x="320575" y="1724494"/>
            <a:ext cx="2203500" cy="7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Science, Mathematics, Software Engineering</a:t>
            </a:r>
            <a:endParaRPr sz="1500"/>
          </a:p>
        </p:txBody>
      </p:sp>
      <p:sp>
        <p:nvSpPr>
          <p:cNvPr id="915" name="Google Shape;915;p38"/>
          <p:cNvSpPr txBox="1"/>
          <p:nvPr>
            <p:ph idx="2" type="subTitle"/>
          </p:nvPr>
        </p:nvSpPr>
        <p:spPr>
          <a:xfrm>
            <a:off x="6222750" y="1724488"/>
            <a:ext cx="2622600" cy="7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16" name="Google Shape;916;p38"/>
          <p:cNvSpPr txBox="1"/>
          <p:nvPr>
            <p:ph idx="3" type="title"/>
          </p:nvPr>
        </p:nvSpPr>
        <p:spPr>
          <a:xfrm>
            <a:off x="75475" y="1303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Nivedita Prabhu</a:t>
            </a:r>
            <a:endParaRPr sz="2300"/>
          </a:p>
        </p:txBody>
      </p:sp>
      <p:sp>
        <p:nvSpPr>
          <p:cNvPr id="917" name="Google Shape;917;p38"/>
          <p:cNvSpPr txBox="1"/>
          <p:nvPr>
            <p:ph idx="4" type="title"/>
          </p:nvPr>
        </p:nvSpPr>
        <p:spPr>
          <a:xfrm>
            <a:off x="6187200" y="1303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Nicholas Marshall</a:t>
            </a:r>
            <a:endParaRPr sz="2300"/>
          </a:p>
        </p:txBody>
      </p:sp>
      <p:sp>
        <p:nvSpPr>
          <p:cNvPr id="918" name="Google Shape;918;p38"/>
          <p:cNvSpPr txBox="1"/>
          <p:nvPr>
            <p:ph idx="1" type="subTitle"/>
          </p:nvPr>
        </p:nvSpPr>
        <p:spPr>
          <a:xfrm>
            <a:off x="320563" y="3543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AI/ML, Prototyping</a:t>
            </a:r>
            <a:endParaRPr sz="1500"/>
          </a:p>
        </p:txBody>
      </p:sp>
      <p:sp>
        <p:nvSpPr>
          <p:cNvPr id="919" name="Google Shape;919;p38"/>
          <p:cNvSpPr txBox="1"/>
          <p:nvPr>
            <p:ph idx="2" type="subTitle"/>
          </p:nvPr>
        </p:nvSpPr>
        <p:spPr>
          <a:xfrm>
            <a:off x="6187188" y="3543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Software Engineering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20" name="Google Shape;920;p38"/>
          <p:cNvSpPr txBox="1"/>
          <p:nvPr>
            <p:ph idx="3" type="title"/>
          </p:nvPr>
        </p:nvSpPr>
        <p:spPr>
          <a:xfrm>
            <a:off x="320563" y="31902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Frank Diabour</a:t>
            </a:r>
            <a:endParaRPr sz="2300"/>
          </a:p>
        </p:txBody>
      </p:sp>
      <p:sp>
        <p:nvSpPr>
          <p:cNvPr id="921" name="Google Shape;921;p38"/>
          <p:cNvSpPr txBox="1"/>
          <p:nvPr>
            <p:ph idx="4" type="title"/>
          </p:nvPr>
        </p:nvSpPr>
        <p:spPr>
          <a:xfrm>
            <a:off x="6187225" y="3091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Matthew  Willingham</a:t>
            </a:r>
            <a:endParaRPr sz="2300"/>
          </a:p>
        </p:txBody>
      </p:sp>
      <p:sp>
        <p:nvSpPr>
          <p:cNvPr id="922" name="Google Shape;922;p38"/>
          <p:cNvSpPr txBox="1"/>
          <p:nvPr>
            <p:ph idx="3" type="title"/>
          </p:nvPr>
        </p:nvSpPr>
        <p:spPr>
          <a:xfrm>
            <a:off x="3131350" y="182952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Ayodeji Adeogun</a:t>
            </a:r>
            <a:endParaRPr sz="2300"/>
          </a:p>
        </p:txBody>
      </p:sp>
      <p:sp>
        <p:nvSpPr>
          <p:cNvPr id="923" name="Google Shape;923;p38"/>
          <p:cNvSpPr txBox="1"/>
          <p:nvPr/>
        </p:nvSpPr>
        <p:spPr>
          <a:xfrm>
            <a:off x="2978200" y="2182925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Computer Science, Software Engineering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56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rEsults</a:t>
            </a:r>
            <a:endParaRPr/>
          </a:p>
        </p:txBody>
      </p:sp>
      <p:pic>
        <p:nvPicPr>
          <p:cNvPr id="1142" name="Google Shape;1142;p56"/>
          <p:cNvPicPr preferRelativeResize="0"/>
          <p:nvPr/>
        </p:nvPicPr>
        <p:blipFill rotWithShape="1">
          <a:blip r:embed="rId3">
            <a:alphaModFix/>
          </a:blip>
          <a:srcRect b="0" l="23053" r="1854" t="0"/>
          <a:stretch/>
        </p:blipFill>
        <p:spPr>
          <a:xfrm>
            <a:off x="4274800" y="1102675"/>
            <a:ext cx="4650077" cy="38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3" name="Google Shape;114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02675"/>
            <a:ext cx="4122389" cy="38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57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149" name="Google Shape;1149;p57"/>
          <p:cNvPicPr preferRelativeResize="0"/>
          <p:nvPr/>
        </p:nvPicPr>
        <p:blipFill rotWithShape="1">
          <a:blip r:embed="rId3">
            <a:alphaModFix/>
          </a:blip>
          <a:srcRect b="0" l="37299" r="-1786" t="0"/>
          <a:stretch/>
        </p:blipFill>
        <p:spPr>
          <a:xfrm>
            <a:off x="5385107" y="1170400"/>
            <a:ext cx="3758894" cy="397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" name="Google Shape;1150;p57"/>
          <p:cNvPicPr preferRelativeResize="0"/>
          <p:nvPr/>
        </p:nvPicPr>
        <p:blipFill rotWithShape="1">
          <a:blip r:embed="rId4">
            <a:alphaModFix/>
          </a:blip>
          <a:srcRect b="34759" l="20229" r="17410" t="0"/>
          <a:stretch/>
        </p:blipFill>
        <p:spPr>
          <a:xfrm>
            <a:off x="133300" y="1170400"/>
            <a:ext cx="5251809" cy="397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5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updates</a:t>
            </a:r>
            <a:endParaRPr/>
          </a:p>
        </p:txBody>
      </p:sp>
      <p:sp>
        <p:nvSpPr>
          <p:cNvPr id="1156" name="Google Shape;1156;p58"/>
          <p:cNvSpPr txBox="1"/>
          <p:nvPr/>
        </p:nvSpPr>
        <p:spPr>
          <a:xfrm>
            <a:off x="720000" y="1740600"/>
            <a:ext cx="7704000" cy="20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Expand Recognized/Known faces (Dataset for DeepFace)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eal Time from a webcam (Better Quality)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Send an email for notification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Improve UI and UX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59"/>
          <p:cNvSpPr txBox="1"/>
          <p:nvPr>
            <p:ph type="title"/>
          </p:nvPr>
        </p:nvSpPr>
        <p:spPr>
          <a:xfrm>
            <a:off x="720000" y="2411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162" name="Google Shape;1162;p59"/>
          <p:cNvSpPr txBox="1"/>
          <p:nvPr>
            <p:ph idx="1" type="body"/>
          </p:nvPr>
        </p:nvSpPr>
        <p:spPr>
          <a:xfrm>
            <a:off x="817950" y="729575"/>
            <a:ext cx="7508100" cy="35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Introduction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Motivation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Project Implementation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Model Training and Image Augmentation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 Collection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Diagrams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Database System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1000"/>
              </a:spcAft>
              <a:buSzPts val="2000"/>
              <a:buChar char="❏"/>
            </a:pPr>
            <a:r>
              <a:rPr lang="en" sz="1800"/>
              <a:t>Website UI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60"/>
          <p:cNvSpPr txBox="1"/>
          <p:nvPr>
            <p:ph type="title"/>
          </p:nvPr>
        </p:nvSpPr>
        <p:spPr>
          <a:xfrm>
            <a:off x="1763250" y="1849800"/>
            <a:ext cx="5617500" cy="14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39"/>
          <p:cNvSpPr txBox="1"/>
          <p:nvPr>
            <p:ph type="title"/>
          </p:nvPr>
        </p:nvSpPr>
        <p:spPr>
          <a:xfrm>
            <a:off x="720000" y="2411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29" name="Google Shape;929;p39"/>
          <p:cNvSpPr txBox="1"/>
          <p:nvPr>
            <p:ph idx="1" type="body"/>
          </p:nvPr>
        </p:nvSpPr>
        <p:spPr>
          <a:xfrm>
            <a:off x="817950" y="729575"/>
            <a:ext cx="7508100" cy="35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Introduction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Motivation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Project Implementation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Model Training and Image Augmentation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 Collection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Diagrams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Database System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Website UI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1000"/>
              </a:spcAft>
              <a:buSzPts val="1800"/>
              <a:buChar char="❏"/>
            </a:pPr>
            <a:r>
              <a:rPr lang="en" sz="1800"/>
              <a:t>Demo+Summary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0"/>
          <p:cNvSpPr txBox="1"/>
          <p:nvPr>
            <p:ph type="title"/>
          </p:nvPr>
        </p:nvSpPr>
        <p:spPr>
          <a:xfrm>
            <a:off x="355600" y="79122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45F06"/>
                </a:solidFill>
              </a:rPr>
              <a:t>Introduction </a:t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935" name="Google Shape;935;p40"/>
          <p:cNvSpPr txBox="1"/>
          <p:nvPr>
            <p:ph idx="1" type="body"/>
          </p:nvPr>
        </p:nvSpPr>
        <p:spPr>
          <a:xfrm>
            <a:off x="817900" y="1242425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69138"/>
                </a:solidFill>
              </a:rPr>
              <a:t>AI </a:t>
            </a:r>
            <a:r>
              <a:rPr lang="en" sz="2000"/>
              <a:t>has transformed </a:t>
            </a:r>
            <a:r>
              <a:rPr lang="en" sz="2000">
                <a:solidFill>
                  <a:srgbClr val="BF9000"/>
                </a:solidFill>
              </a:rPr>
              <a:t>education</a:t>
            </a:r>
            <a:r>
              <a:rPr lang="en" sz="2000"/>
              <a:t>, </a:t>
            </a:r>
            <a:r>
              <a:rPr lang="en" sz="2000">
                <a:solidFill>
                  <a:srgbClr val="BF9000"/>
                </a:solidFill>
              </a:rPr>
              <a:t>workplace management</a:t>
            </a:r>
            <a:r>
              <a:rPr lang="en" sz="2000"/>
              <a:t>, and </a:t>
            </a:r>
            <a:r>
              <a:rPr lang="en" sz="2000">
                <a:solidFill>
                  <a:srgbClr val="BF9000"/>
                </a:solidFill>
              </a:rPr>
              <a:t>security</a:t>
            </a:r>
            <a:r>
              <a:rPr lang="en" sz="2000"/>
              <a:t>. This paper proposes an AI-driven attendance system using </a:t>
            </a:r>
            <a:r>
              <a:rPr lang="en" sz="2000">
                <a:solidFill>
                  <a:srgbClr val="BF9000"/>
                </a:solidFill>
              </a:rPr>
              <a:t>computer vision</a:t>
            </a:r>
            <a:r>
              <a:rPr lang="en" sz="2000"/>
              <a:t> and </a:t>
            </a:r>
            <a:r>
              <a:rPr lang="en" sz="2000">
                <a:solidFill>
                  <a:srgbClr val="BF9000"/>
                </a:solidFill>
              </a:rPr>
              <a:t>machine learning</a:t>
            </a:r>
            <a:r>
              <a:rPr lang="en" sz="2000"/>
              <a:t> for </a:t>
            </a:r>
            <a:r>
              <a:rPr lang="en" sz="2000">
                <a:solidFill>
                  <a:srgbClr val="BF9000"/>
                </a:solidFill>
              </a:rPr>
              <a:t>real-time face</a:t>
            </a:r>
            <a:r>
              <a:rPr lang="en" sz="2000"/>
              <a:t> </a:t>
            </a:r>
            <a:r>
              <a:rPr lang="en" sz="2000">
                <a:solidFill>
                  <a:srgbClr val="BF9000"/>
                </a:solidFill>
              </a:rPr>
              <a:t>recognition</a:t>
            </a:r>
            <a:r>
              <a:rPr lang="en" sz="2000"/>
              <a:t>. A </a:t>
            </a:r>
            <a:r>
              <a:rPr lang="en" sz="2000">
                <a:solidFill>
                  <a:srgbClr val="BF9000"/>
                </a:solidFill>
              </a:rPr>
              <a:t>deep learning model</a:t>
            </a:r>
            <a:r>
              <a:rPr lang="en" sz="2000"/>
              <a:t> detects faces, matches them with a </a:t>
            </a:r>
            <a:r>
              <a:rPr lang="en" sz="2000">
                <a:solidFill>
                  <a:srgbClr val="BF9000"/>
                </a:solidFill>
              </a:rPr>
              <a:t>database</a:t>
            </a:r>
            <a:r>
              <a:rPr lang="en" sz="2000"/>
              <a:t>, and records attendance automatically. Which can be accessed through a </a:t>
            </a:r>
            <a:r>
              <a:rPr lang="en" sz="2000">
                <a:solidFill>
                  <a:srgbClr val="BF9000"/>
                </a:solidFill>
              </a:rPr>
              <a:t>web interface </a:t>
            </a:r>
            <a:r>
              <a:rPr lang="en" sz="2000"/>
              <a:t>which allows the user to run the operation and review the data generated.</a:t>
            </a:r>
            <a:endParaRPr sz="20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936" name="Google Shape;936;p40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Ayodeji Adeogun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42" name="Google Shape;942;p41"/>
          <p:cNvSpPr txBox="1"/>
          <p:nvPr>
            <p:ph idx="1" type="body"/>
          </p:nvPr>
        </p:nvSpPr>
        <p:spPr>
          <a:xfrm>
            <a:off x="817900" y="1242425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 </a:t>
            </a:r>
            <a:r>
              <a:rPr lang="en" sz="2300"/>
              <a:t> </a:t>
            </a:r>
            <a:r>
              <a:rPr b="1" lang="en" sz="2300"/>
              <a:t>Why This Project?</a:t>
            </a:r>
            <a:endParaRPr b="1" sz="2300"/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E69138"/>
                </a:solidFill>
              </a:rPr>
              <a:t>Tracking attendance </a:t>
            </a:r>
            <a:r>
              <a:rPr lang="en" sz="2000"/>
              <a:t>in large classrooms is challenging and error-prone. Professors struggle with accuracy, leading to misrepresentation. Traditional methods are slow, inefficient, and easily manipulated. Our intent is to generate a fast paced and accurate solution to this issue by, creating a seamless attendance tracking method for large classrooms.</a:t>
            </a:r>
            <a:endParaRPr sz="2000"/>
          </a:p>
        </p:txBody>
      </p:sp>
      <p:sp>
        <p:nvSpPr>
          <p:cNvPr id="943" name="Google Shape;943;p41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Ayodeji Adeogun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42"/>
          <p:cNvSpPr txBox="1"/>
          <p:nvPr>
            <p:ph type="title"/>
          </p:nvPr>
        </p:nvSpPr>
        <p:spPr>
          <a:xfrm>
            <a:off x="720000" y="46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Implementation</a:t>
            </a:r>
            <a:endParaRPr/>
          </a:p>
        </p:txBody>
      </p:sp>
      <p:grpSp>
        <p:nvGrpSpPr>
          <p:cNvPr id="949" name="Google Shape;949;p42"/>
          <p:cNvGrpSpPr/>
          <p:nvPr/>
        </p:nvGrpSpPr>
        <p:grpSpPr>
          <a:xfrm>
            <a:off x="2579299" y="1790222"/>
            <a:ext cx="942960" cy="877989"/>
            <a:chOff x="3143340" y="1371133"/>
            <a:chExt cx="942960" cy="940433"/>
          </a:xfrm>
        </p:grpSpPr>
        <p:grpSp>
          <p:nvGrpSpPr>
            <p:cNvPr id="950" name="Google Shape;950;p42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51" name="Google Shape;951;p42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1" name="Google Shape;961;p42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3143500" y="1774241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" name="Google Shape;965;p42"/>
          <p:cNvGrpSpPr/>
          <p:nvPr/>
        </p:nvGrpSpPr>
        <p:grpSpPr>
          <a:xfrm>
            <a:off x="2584332" y="618722"/>
            <a:ext cx="942960" cy="877989"/>
            <a:chOff x="3143340" y="1371133"/>
            <a:chExt cx="942960" cy="940433"/>
          </a:xfrm>
        </p:grpSpPr>
        <p:grpSp>
          <p:nvGrpSpPr>
            <p:cNvPr id="966" name="Google Shape;966;p42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67" name="Google Shape;967;p42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2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7" name="Google Shape;977;p42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3143500" y="1778576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42"/>
          <p:cNvGrpSpPr/>
          <p:nvPr/>
        </p:nvGrpSpPr>
        <p:grpSpPr>
          <a:xfrm>
            <a:off x="2584332" y="2967689"/>
            <a:ext cx="942960" cy="877989"/>
            <a:chOff x="3143340" y="1371133"/>
            <a:chExt cx="942960" cy="940433"/>
          </a:xfrm>
        </p:grpSpPr>
        <p:grpSp>
          <p:nvGrpSpPr>
            <p:cNvPr id="982" name="Google Shape;982;p42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83" name="Google Shape;983;p42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2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2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2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2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2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2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2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2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2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3" name="Google Shape;993;p42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3143500" y="1799109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" name="Google Shape;997;p42"/>
          <p:cNvSpPr txBox="1"/>
          <p:nvPr/>
        </p:nvSpPr>
        <p:spPr>
          <a:xfrm>
            <a:off x="714850" y="2001265"/>
            <a:ext cx="1265100" cy="456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Research</a:t>
            </a:r>
            <a:endParaRPr sz="24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998" name="Google Shape;998;p42"/>
          <p:cNvCxnSpPr>
            <a:stCxn id="997" idx="0"/>
            <a:endCxn id="978" idx="1"/>
          </p:cNvCxnSpPr>
          <p:nvPr/>
        </p:nvCxnSpPr>
        <p:spPr>
          <a:xfrm rot="-5400000">
            <a:off x="1495300" y="911965"/>
            <a:ext cx="941400" cy="123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9" name="Google Shape;999;p42"/>
          <p:cNvCxnSpPr>
            <a:stCxn id="997" idx="3"/>
            <a:endCxn id="962" idx="1"/>
          </p:cNvCxnSpPr>
          <p:nvPr/>
        </p:nvCxnSpPr>
        <p:spPr>
          <a:xfrm flipH="1" rot="10800000">
            <a:off x="1979950" y="2227165"/>
            <a:ext cx="599400" cy="21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0" name="Google Shape;1000;p42"/>
          <p:cNvCxnSpPr>
            <a:stCxn id="997" idx="2"/>
            <a:endCxn id="994" idx="1"/>
          </p:cNvCxnSpPr>
          <p:nvPr/>
        </p:nvCxnSpPr>
        <p:spPr>
          <a:xfrm flipH="1" rot="-5400000">
            <a:off x="1480750" y="2323915"/>
            <a:ext cx="970500" cy="123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01" name="Google Shape;1001;p42"/>
          <p:cNvGrpSpPr/>
          <p:nvPr/>
        </p:nvGrpSpPr>
        <p:grpSpPr>
          <a:xfrm>
            <a:off x="2902008" y="2032615"/>
            <a:ext cx="297540" cy="351099"/>
            <a:chOff x="5632666" y="3805806"/>
            <a:chExt cx="297540" cy="376070"/>
          </a:xfrm>
        </p:grpSpPr>
        <p:sp>
          <p:nvSpPr>
            <p:cNvPr id="1002" name="Google Shape;1002;p42"/>
            <p:cNvSpPr/>
            <p:nvPr/>
          </p:nvSpPr>
          <p:spPr>
            <a:xfrm>
              <a:off x="5632666" y="3805806"/>
              <a:ext cx="297540" cy="376070"/>
            </a:xfrm>
            <a:custGeom>
              <a:rect b="b" l="l" r="r" t="t"/>
              <a:pathLst>
                <a:path extrusionOk="0" h="13744" w="10874">
                  <a:moveTo>
                    <a:pt x="8457" y="804"/>
                  </a:moveTo>
                  <a:lnTo>
                    <a:pt x="8457" y="4193"/>
                  </a:lnTo>
                  <a:lnTo>
                    <a:pt x="10068" y="5804"/>
                  </a:lnTo>
                  <a:lnTo>
                    <a:pt x="10068" y="6844"/>
                  </a:lnTo>
                  <a:lnTo>
                    <a:pt x="9262" y="6844"/>
                  </a:lnTo>
                  <a:lnTo>
                    <a:pt x="9262" y="9024"/>
                  </a:lnTo>
                  <a:lnTo>
                    <a:pt x="10068" y="9829"/>
                  </a:lnTo>
                  <a:lnTo>
                    <a:pt x="10068" y="11328"/>
                  </a:lnTo>
                  <a:lnTo>
                    <a:pt x="806" y="11328"/>
                  </a:lnTo>
                  <a:lnTo>
                    <a:pt x="806" y="804"/>
                  </a:lnTo>
                  <a:close/>
                  <a:moveTo>
                    <a:pt x="10068" y="12133"/>
                  </a:moveTo>
                  <a:lnTo>
                    <a:pt x="10068" y="12939"/>
                  </a:lnTo>
                  <a:lnTo>
                    <a:pt x="806" y="12939"/>
                  </a:lnTo>
                  <a:lnTo>
                    <a:pt x="806" y="12133"/>
                  </a:lnTo>
                  <a:close/>
                  <a:moveTo>
                    <a:pt x="1" y="0"/>
                  </a:moveTo>
                  <a:lnTo>
                    <a:pt x="1" y="13744"/>
                  </a:lnTo>
                  <a:lnTo>
                    <a:pt x="10873" y="13744"/>
                  </a:lnTo>
                  <a:lnTo>
                    <a:pt x="10873" y="9496"/>
                  </a:lnTo>
                  <a:lnTo>
                    <a:pt x="10068" y="8691"/>
                  </a:lnTo>
                  <a:lnTo>
                    <a:pt x="10068" y="7649"/>
                  </a:lnTo>
                  <a:lnTo>
                    <a:pt x="10873" y="7649"/>
                  </a:lnTo>
                  <a:lnTo>
                    <a:pt x="10873" y="5469"/>
                  </a:lnTo>
                  <a:lnTo>
                    <a:pt x="9262" y="3860"/>
                  </a:lnTo>
                  <a:lnTo>
                    <a:pt x="9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5676747" y="3849833"/>
              <a:ext cx="165297" cy="121243"/>
            </a:xfrm>
            <a:custGeom>
              <a:rect b="b" l="l" r="r" t="t"/>
              <a:pathLst>
                <a:path extrusionOk="0" h="4431" w="6041">
                  <a:moveTo>
                    <a:pt x="1745" y="806"/>
                  </a:moveTo>
                  <a:lnTo>
                    <a:pt x="1745" y="3626"/>
                  </a:lnTo>
                  <a:lnTo>
                    <a:pt x="806" y="3626"/>
                  </a:lnTo>
                  <a:lnTo>
                    <a:pt x="806" y="806"/>
                  </a:lnTo>
                  <a:close/>
                  <a:moveTo>
                    <a:pt x="3491" y="806"/>
                  </a:moveTo>
                  <a:lnTo>
                    <a:pt x="3491" y="3626"/>
                  </a:lnTo>
                  <a:lnTo>
                    <a:pt x="2550" y="3626"/>
                  </a:lnTo>
                  <a:lnTo>
                    <a:pt x="2550" y="806"/>
                  </a:lnTo>
                  <a:close/>
                  <a:moveTo>
                    <a:pt x="5235" y="806"/>
                  </a:moveTo>
                  <a:lnTo>
                    <a:pt x="5235" y="3626"/>
                  </a:lnTo>
                  <a:lnTo>
                    <a:pt x="4296" y="3626"/>
                  </a:lnTo>
                  <a:lnTo>
                    <a:pt x="4296" y="806"/>
                  </a:lnTo>
                  <a:close/>
                  <a:moveTo>
                    <a:pt x="1" y="1"/>
                  </a:moveTo>
                  <a:lnTo>
                    <a:pt x="1" y="4431"/>
                  </a:lnTo>
                  <a:lnTo>
                    <a:pt x="6040" y="4431"/>
                  </a:lnTo>
                  <a:lnTo>
                    <a:pt x="60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" name="Google Shape;1004;p42"/>
          <p:cNvGrpSpPr/>
          <p:nvPr/>
        </p:nvGrpSpPr>
        <p:grpSpPr>
          <a:xfrm>
            <a:off x="2867765" y="743402"/>
            <a:ext cx="376098" cy="376125"/>
            <a:chOff x="7220977" y="3805752"/>
            <a:chExt cx="376098" cy="376125"/>
          </a:xfrm>
        </p:grpSpPr>
        <p:sp>
          <p:nvSpPr>
            <p:cNvPr id="1005" name="Google Shape;1005;p42"/>
            <p:cNvSpPr/>
            <p:nvPr/>
          </p:nvSpPr>
          <p:spPr>
            <a:xfrm>
              <a:off x="7220977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2443" y="2417"/>
                  </a:moveTo>
                  <a:lnTo>
                    <a:pt x="2443" y="3652"/>
                  </a:lnTo>
                  <a:lnTo>
                    <a:pt x="1638" y="3652"/>
                  </a:lnTo>
                  <a:lnTo>
                    <a:pt x="1638" y="2417"/>
                  </a:lnTo>
                  <a:close/>
                  <a:moveTo>
                    <a:pt x="5663" y="2417"/>
                  </a:moveTo>
                  <a:lnTo>
                    <a:pt x="5663" y="3652"/>
                  </a:lnTo>
                  <a:lnTo>
                    <a:pt x="4859" y="3652"/>
                  </a:lnTo>
                  <a:lnTo>
                    <a:pt x="4859" y="2417"/>
                  </a:lnTo>
                  <a:close/>
                  <a:moveTo>
                    <a:pt x="8885" y="2417"/>
                  </a:moveTo>
                  <a:lnTo>
                    <a:pt x="8885" y="3652"/>
                  </a:lnTo>
                  <a:lnTo>
                    <a:pt x="8080" y="3652"/>
                  </a:lnTo>
                  <a:lnTo>
                    <a:pt x="8080" y="2417"/>
                  </a:lnTo>
                  <a:close/>
                  <a:moveTo>
                    <a:pt x="12107" y="2417"/>
                  </a:moveTo>
                  <a:lnTo>
                    <a:pt x="12107" y="3652"/>
                  </a:lnTo>
                  <a:lnTo>
                    <a:pt x="11301" y="3652"/>
                  </a:lnTo>
                  <a:lnTo>
                    <a:pt x="11301" y="2417"/>
                  </a:lnTo>
                  <a:close/>
                  <a:moveTo>
                    <a:pt x="12939" y="4458"/>
                  </a:moveTo>
                  <a:lnTo>
                    <a:pt x="12939" y="9289"/>
                  </a:lnTo>
                  <a:lnTo>
                    <a:pt x="806" y="9289"/>
                  </a:lnTo>
                  <a:lnTo>
                    <a:pt x="806" y="4458"/>
                  </a:lnTo>
                  <a:close/>
                  <a:moveTo>
                    <a:pt x="2443" y="10094"/>
                  </a:moveTo>
                  <a:lnTo>
                    <a:pt x="2443" y="11330"/>
                  </a:lnTo>
                  <a:lnTo>
                    <a:pt x="1638" y="11330"/>
                  </a:lnTo>
                  <a:lnTo>
                    <a:pt x="1638" y="10094"/>
                  </a:lnTo>
                  <a:close/>
                  <a:moveTo>
                    <a:pt x="5663" y="10094"/>
                  </a:moveTo>
                  <a:lnTo>
                    <a:pt x="5663" y="11330"/>
                  </a:lnTo>
                  <a:lnTo>
                    <a:pt x="4859" y="11330"/>
                  </a:lnTo>
                  <a:lnTo>
                    <a:pt x="4859" y="10094"/>
                  </a:lnTo>
                  <a:close/>
                  <a:moveTo>
                    <a:pt x="8885" y="10094"/>
                  </a:moveTo>
                  <a:lnTo>
                    <a:pt x="8885" y="11330"/>
                  </a:lnTo>
                  <a:lnTo>
                    <a:pt x="8080" y="11330"/>
                  </a:lnTo>
                  <a:lnTo>
                    <a:pt x="8080" y="10094"/>
                  </a:lnTo>
                  <a:close/>
                  <a:moveTo>
                    <a:pt x="12107" y="10094"/>
                  </a:moveTo>
                  <a:lnTo>
                    <a:pt x="12107" y="11330"/>
                  </a:lnTo>
                  <a:lnTo>
                    <a:pt x="11301" y="11330"/>
                  </a:lnTo>
                  <a:lnTo>
                    <a:pt x="11301" y="10094"/>
                  </a:lnTo>
                  <a:close/>
                  <a:moveTo>
                    <a:pt x="1638" y="1"/>
                  </a:moveTo>
                  <a:lnTo>
                    <a:pt x="1638" y="1612"/>
                  </a:lnTo>
                  <a:lnTo>
                    <a:pt x="832" y="1612"/>
                  </a:lnTo>
                  <a:lnTo>
                    <a:pt x="832" y="3652"/>
                  </a:lnTo>
                  <a:lnTo>
                    <a:pt x="0" y="3652"/>
                  </a:lnTo>
                  <a:lnTo>
                    <a:pt x="0" y="10094"/>
                  </a:lnTo>
                  <a:lnTo>
                    <a:pt x="832" y="10094"/>
                  </a:lnTo>
                  <a:lnTo>
                    <a:pt x="832" y="12135"/>
                  </a:lnTo>
                  <a:lnTo>
                    <a:pt x="1638" y="12135"/>
                  </a:lnTo>
                  <a:lnTo>
                    <a:pt x="1638" y="13746"/>
                  </a:lnTo>
                  <a:lnTo>
                    <a:pt x="2443" y="13746"/>
                  </a:lnTo>
                  <a:lnTo>
                    <a:pt x="2443" y="12135"/>
                  </a:lnTo>
                  <a:lnTo>
                    <a:pt x="3249" y="12135"/>
                  </a:lnTo>
                  <a:lnTo>
                    <a:pt x="3249" y="10094"/>
                  </a:lnTo>
                  <a:lnTo>
                    <a:pt x="4053" y="10094"/>
                  </a:lnTo>
                  <a:lnTo>
                    <a:pt x="4053" y="12135"/>
                  </a:lnTo>
                  <a:lnTo>
                    <a:pt x="4858" y="12135"/>
                  </a:lnTo>
                  <a:lnTo>
                    <a:pt x="4858" y="13746"/>
                  </a:lnTo>
                  <a:lnTo>
                    <a:pt x="5663" y="13746"/>
                  </a:lnTo>
                  <a:lnTo>
                    <a:pt x="5663" y="12135"/>
                  </a:lnTo>
                  <a:lnTo>
                    <a:pt x="6469" y="12135"/>
                  </a:lnTo>
                  <a:lnTo>
                    <a:pt x="6469" y="10094"/>
                  </a:lnTo>
                  <a:lnTo>
                    <a:pt x="7274" y="10094"/>
                  </a:lnTo>
                  <a:lnTo>
                    <a:pt x="7274" y="12135"/>
                  </a:lnTo>
                  <a:lnTo>
                    <a:pt x="8080" y="12135"/>
                  </a:lnTo>
                  <a:lnTo>
                    <a:pt x="8080" y="13746"/>
                  </a:lnTo>
                  <a:lnTo>
                    <a:pt x="8885" y="13746"/>
                  </a:lnTo>
                  <a:lnTo>
                    <a:pt x="8885" y="12135"/>
                  </a:lnTo>
                  <a:lnTo>
                    <a:pt x="9690" y="12135"/>
                  </a:lnTo>
                  <a:lnTo>
                    <a:pt x="9690" y="10094"/>
                  </a:lnTo>
                  <a:lnTo>
                    <a:pt x="10496" y="10094"/>
                  </a:lnTo>
                  <a:lnTo>
                    <a:pt x="10496" y="12135"/>
                  </a:lnTo>
                  <a:lnTo>
                    <a:pt x="11301" y="12135"/>
                  </a:lnTo>
                  <a:lnTo>
                    <a:pt x="11301" y="13746"/>
                  </a:lnTo>
                  <a:lnTo>
                    <a:pt x="12107" y="13746"/>
                  </a:lnTo>
                  <a:lnTo>
                    <a:pt x="12107" y="12135"/>
                  </a:lnTo>
                  <a:lnTo>
                    <a:pt x="12912" y="12135"/>
                  </a:lnTo>
                  <a:lnTo>
                    <a:pt x="12912" y="10094"/>
                  </a:lnTo>
                  <a:lnTo>
                    <a:pt x="13744" y="10094"/>
                  </a:lnTo>
                  <a:lnTo>
                    <a:pt x="13744" y="3652"/>
                  </a:lnTo>
                  <a:lnTo>
                    <a:pt x="12912" y="3652"/>
                  </a:lnTo>
                  <a:lnTo>
                    <a:pt x="12912" y="1612"/>
                  </a:lnTo>
                  <a:lnTo>
                    <a:pt x="12107" y="1612"/>
                  </a:lnTo>
                  <a:lnTo>
                    <a:pt x="12107" y="1"/>
                  </a:lnTo>
                  <a:lnTo>
                    <a:pt x="11301" y="1"/>
                  </a:lnTo>
                  <a:lnTo>
                    <a:pt x="11301" y="1612"/>
                  </a:lnTo>
                  <a:lnTo>
                    <a:pt x="10496" y="1612"/>
                  </a:lnTo>
                  <a:lnTo>
                    <a:pt x="10496" y="3652"/>
                  </a:lnTo>
                  <a:lnTo>
                    <a:pt x="9690" y="3652"/>
                  </a:lnTo>
                  <a:lnTo>
                    <a:pt x="9690" y="1612"/>
                  </a:lnTo>
                  <a:lnTo>
                    <a:pt x="8885" y="1612"/>
                  </a:lnTo>
                  <a:lnTo>
                    <a:pt x="8885" y="1"/>
                  </a:lnTo>
                  <a:lnTo>
                    <a:pt x="8080" y="1"/>
                  </a:lnTo>
                  <a:lnTo>
                    <a:pt x="8080" y="1612"/>
                  </a:lnTo>
                  <a:lnTo>
                    <a:pt x="7274" y="1612"/>
                  </a:lnTo>
                  <a:lnTo>
                    <a:pt x="7274" y="3652"/>
                  </a:lnTo>
                  <a:lnTo>
                    <a:pt x="6469" y="3652"/>
                  </a:lnTo>
                  <a:lnTo>
                    <a:pt x="6469" y="1612"/>
                  </a:lnTo>
                  <a:lnTo>
                    <a:pt x="5663" y="1612"/>
                  </a:lnTo>
                  <a:lnTo>
                    <a:pt x="5663" y="1"/>
                  </a:lnTo>
                  <a:lnTo>
                    <a:pt x="4858" y="1"/>
                  </a:lnTo>
                  <a:lnTo>
                    <a:pt x="4858" y="1612"/>
                  </a:lnTo>
                  <a:lnTo>
                    <a:pt x="4053" y="1612"/>
                  </a:lnTo>
                  <a:lnTo>
                    <a:pt x="4053" y="3652"/>
                  </a:lnTo>
                  <a:lnTo>
                    <a:pt x="3249" y="3652"/>
                  </a:lnTo>
                  <a:lnTo>
                    <a:pt x="3249" y="1612"/>
                  </a:lnTo>
                  <a:lnTo>
                    <a:pt x="2443" y="1612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7364931" y="3949760"/>
              <a:ext cx="88189" cy="88135"/>
            </a:xfrm>
            <a:custGeom>
              <a:rect b="b" l="l" r="r" t="t"/>
              <a:pathLst>
                <a:path extrusionOk="0" h="3221" w="3223">
                  <a:moveTo>
                    <a:pt x="1611" y="806"/>
                  </a:moveTo>
                  <a:cubicBezTo>
                    <a:pt x="2055" y="806"/>
                    <a:pt x="2417" y="1167"/>
                    <a:pt x="2417" y="1611"/>
                  </a:cubicBezTo>
                  <a:cubicBezTo>
                    <a:pt x="2417" y="2055"/>
                    <a:pt x="2055" y="2416"/>
                    <a:pt x="1611" y="2416"/>
                  </a:cubicBezTo>
                  <a:cubicBezTo>
                    <a:pt x="1167" y="2416"/>
                    <a:pt x="806" y="2055"/>
                    <a:pt x="806" y="1611"/>
                  </a:cubicBezTo>
                  <a:cubicBezTo>
                    <a:pt x="806" y="1167"/>
                    <a:pt x="1167" y="806"/>
                    <a:pt x="1611" y="806"/>
                  </a:cubicBezTo>
                  <a:close/>
                  <a:moveTo>
                    <a:pt x="1611" y="0"/>
                  </a:moveTo>
                  <a:cubicBezTo>
                    <a:pt x="723" y="0"/>
                    <a:pt x="0" y="723"/>
                    <a:pt x="0" y="1611"/>
                  </a:cubicBezTo>
                  <a:cubicBezTo>
                    <a:pt x="0" y="2498"/>
                    <a:pt x="723" y="3220"/>
                    <a:pt x="1611" y="3220"/>
                  </a:cubicBezTo>
                  <a:cubicBezTo>
                    <a:pt x="2500" y="3220"/>
                    <a:pt x="3222" y="2498"/>
                    <a:pt x="3222" y="1611"/>
                  </a:cubicBezTo>
                  <a:cubicBezTo>
                    <a:pt x="3222" y="723"/>
                    <a:pt x="2500" y="0"/>
                    <a:pt x="1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" name="Google Shape;1007;p42"/>
          <p:cNvGrpSpPr/>
          <p:nvPr/>
        </p:nvGrpSpPr>
        <p:grpSpPr>
          <a:xfrm>
            <a:off x="2867762" y="3187873"/>
            <a:ext cx="376098" cy="351150"/>
            <a:chOff x="8036024" y="3805752"/>
            <a:chExt cx="376098" cy="376125"/>
          </a:xfrm>
        </p:grpSpPr>
        <p:sp>
          <p:nvSpPr>
            <p:cNvPr id="1008" name="Google Shape;1008;p42"/>
            <p:cNvSpPr/>
            <p:nvPr/>
          </p:nvSpPr>
          <p:spPr>
            <a:xfrm>
              <a:off x="8036024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6872" y="806"/>
                  </a:moveTo>
                  <a:cubicBezTo>
                    <a:pt x="10216" y="806"/>
                    <a:pt x="12939" y="3529"/>
                    <a:pt x="12939" y="6874"/>
                  </a:cubicBezTo>
                  <a:cubicBezTo>
                    <a:pt x="12939" y="10218"/>
                    <a:pt x="10216" y="12941"/>
                    <a:pt x="6872" y="12941"/>
                  </a:cubicBezTo>
                  <a:cubicBezTo>
                    <a:pt x="3527" y="12941"/>
                    <a:pt x="805" y="10219"/>
                    <a:pt x="805" y="6874"/>
                  </a:cubicBezTo>
                  <a:cubicBezTo>
                    <a:pt x="805" y="3529"/>
                    <a:pt x="3527" y="806"/>
                    <a:pt x="6872" y="806"/>
                  </a:cubicBezTo>
                  <a:close/>
                  <a:moveTo>
                    <a:pt x="12939" y="10108"/>
                  </a:moveTo>
                  <a:lnTo>
                    <a:pt x="12939" y="12941"/>
                  </a:lnTo>
                  <a:lnTo>
                    <a:pt x="11730" y="12941"/>
                  </a:lnTo>
                  <a:lnTo>
                    <a:pt x="11730" y="11733"/>
                  </a:lnTo>
                  <a:cubicBezTo>
                    <a:pt x="12218" y="11245"/>
                    <a:pt x="12623" y="10699"/>
                    <a:pt x="12939" y="10108"/>
                  </a:cubicBezTo>
                  <a:close/>
                  <a:moveTo>
                    <a:pt x="6872" y="1"/>
                  </a:moveTo>
                  <a:cubicBezTo>
                    <a:pt x="5037" y="1"/>
                    <a:pt x="3311" y="716"/>
                    <a:pt x="2013" y="2014"/>
                  </a:cubicBezTo>
                  <a:cubicBezTo>
                    <a:pt x="715" y="3312"/>
                    <a:pt x="1" y="5038"/>
                    <a:pt x="1" y="6874"/>
                  </a:cubicBezTo>
                  <a:cubicBezTo>
                    <a:pt x="1" y="8708"/>
                    <a:pt x="715" y="10434"/>
                    <a:pt x="2013" y="11733"/>
                  </a:cubicBezTo>
                  <a:cubicBezTo>
                    <a:pt x="3311" y="13031"/>
                    <a:pt x="5037" y="13746"/>
                    <a:pt x="6872" y="13746"/>
                  </a:cubicBezTo>
                  <a:cubicBezTo>
                    <a:pt x="8350" y="13746"/>
                    <a:pt x="9755" y="13282"/>
                    <a:pt x="10926" y="12425"/>
                  </a:cubicBezTo>
                  <a:lnTo>
                    <a:pt x="10926" y="13746"/>
                  </a:lnTo>
                  <a:lnTo>
                    <a:pt x="13744" y="13746"/>
                  </a:lnTo>
                  <a:lnTo>
                    <a:pt x="13744" y="6874"/>
                  </a:lnTo>
                  <a:cubicBezTo>
                    <a:pt x="13744" y="5038"/>
                    <a:pt x="13029" y="3312"/>
                    <a:pt x="11732" y="2014"/>
                  </a:cubicBezTo>
                  <a:cubicBezTo>
                    <a:pt x="10433" y="716"/>
                    <a:pt x="8708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8080050" y="3849833"/>
              <a:ext cx="287990" cy="287990"/>
            </a:xfrm>
            <a:custGeom>
              <a:rect b="b" l="l" r="r" t="t"/>
              <a:pathLst>
                <a:path extrusionOk="0" h="10525" w="10525">
                  <a:moveTo>
                    <a:pt x="5263" y="806"/>
                  </a:moveTo>
                  <a:cubicBezTo>
                    <a:pt x="6973" y="806"/>
                    <a:pt x="8461" y="1774"/>
                    <a:pt x="9208" y="3193"/>
                  </a:cubicBezTo>
                  <a:lnTo>
                    <a:pt x="6956" y="4126"/>
                  </a:lnTo>
                  <a:cubicBezTo>
                    <a:pt x="6589" y="3581"/>
                    <a:pt x="5968" y="3222"/>
                    <a:pt x="5263" y="3222"/>
                  </a:cubicBezTo>
                  <a:cubicBezTo>
                    <a:pt x="4558" y="3222"/>
                    <a:pt x="3937" y="3581"/>
                    <a:pt x="3570" y="4126"/>
                  </a:cubicBezTo>
                  <a:lnTo>
                    <a:pt x="1318" y="3193"/>
                  </a:lnTo>
                  <a:cubicBezTo>
                    <a:pt x="2064" y="1774"/>
                    <a:pt x="3553" y="806"/>
                    <a:pt x="5263" y="806"/>
                  </a:cubicBezTo>
                  <a:close/>
                  <a:moveTo>
                    <a:pt x="5263" y="4028"/>
                  </a:moveTo>
                  <a:cubicBezTo>
                    <a:pt x="5944" y="4028"/>
                    <a:pt x="6498" y="4581"/>
                    <a:pt x="6498" y="5263"/>
                  </a:cubicBezTo>
                  <a:cubicBezTo>
                    <a:pt x="6498" y="5943"/>
                    <a:pt x="5944" y="6497"/>
                    <a:pt x="5263" y="6497"/>
                  </a:cubicBezTo>
                  <a:cubicBezTo>
                    <a:pt x="4582" y="6497"/>
                    <a:pt x="4028" y="5943"/>
                    <a:pt x="4028" y="5263"/>
                  </a:cubicBezTo>
                  <a:cubicBezTo>
                    <a:pt x="4028" y="4581"/>
                    <a:pt x="4582" y="4028"/>
                    <a:pt x="5263" y="4028"/>
                  </a:cubicBezTo>
                  <a:close/>
                  <a:moveTo>
                    <a:pt x="1009" y="3936"/>
                  </a:moveTo>
                  <a:lnTo>
                    <a:pt x="3260" y="4870"/>
                  </a:lnTo>
                  <a:cubicBezTo>
                    <a:pt x="3237" y="4996"/>
                    <a:pt x="3223" y="5128"/>
                    <a:pt x="3223" y="5263"/>
                  </a:cubicBezTo>
                  <a:cubicBezTo>
                    <a:pt x="3223" y="5397"/>
                    <a:pt x="3237" y="5529"/>
                    <a:pt x="3260" y="5655"/>
                  </a:cubicBezTo>
                  <a:lnTo>
                    <a:pt x="1009" y="6589"/>
                  </a:lnTo>
                  <a:cubicBezTo>
                    <a:pt x="878" y="6170"/>
                    <a:pt x="806" y="5724"/>
                    <a:pt x="806" y="5263"/>
                  </a:cubicBezTo>
                  <a:cubicBezTo>
                    <a:pt x="806" y="4801"/>
                    <a:pt x="878" y="4355"/>
                    <a:pt x="1009" y="3936"/>
                  </a:cubicBezTo>
                  <a:close/>
                  <a:moveTo>
                    <a:pt x="9518" y="3936"/>
                  </a:moveTo>
                  <a:cubicBezTo>
                    <a:pt x="9649" y="4355"/>
                    <a:pt x="9719" y="4801"/>
                    <a:pt x="9719" y="5263"/>
                  </a:cubicBezTo>
                  <a:cubicBezTo>
                    <a:pt x="9719" y="5724"/>
                    <a:pt x="9649" y="6170"/>
                    <a:pt x="9518" y="6589"/>
                  </a:cubicBezTo>
                  <a:lnTo>
                    <a:pt x="7265" y="5655"/>
                  </a:lnTo>
                  <a:cubicBezTo>
                    <a:pt x="7290" y="5529"/>
                    <a:pt x="7303" y="5397"/>
                    <a:pt x="7303" y="5263"/>
                  </a:cubicBezTo>
                  <a:cubicBezTo>
                    <a:pt x="7303" y="5128"/>
                    <a:pt x="7290" y="4996"/>
                    <a:pt x="7265" y="4870"/>
                  </a:cubicBezTo>
                  <a:lnTo>
                    <a:pt x="9518" y="3936"/>
                  </a:lnTo>
                  <a:close/>
                  <a:moveTo>
                    <a:pt x="6956" y="6400"/>
                  </a:moveTo>
                  <a:lnTo>
                    <a:pt x="9208" y="7332"/>
                  </a:lnTo>
                  <a:cubicBezTo>
                    <a:pt x="8461" y="8750"/>
                    <a:pt x="6973" y="9719"/>
                    <a:pt x="5263" y="9719"/>
                  </a:cubicBezTo>
                  <a:cubicBezTo>
                    <a:pt x="3553" y="9719"/>
                    <a:pt x="2064" y="8750"/>
                    <a:pt x="1318" y="7332"/>
                  </a:cubicBezTo>
                  <a:lnTo>
                    <a:pt x="3570" y="6400"/>
                  </a:lnTo>
                  <a:cubicBezTo>
                    <a:pt x="3937" y="6944"/>
                    <a:pt x="4558" y="7303"/>
                    <a:pt x="5263" y="7303"/>
                  </a:cubicBezTo>
                  <a:cubicBezTo>
                    <a:pt x="5968" y="7303"/>
                    <a:pt x="6589" y="6944"/>
                    <a:pt x="6956" y="6400"/>
                  </a:cubicBezTo>
                  <a:close/>
                  <a:moveTo>
                    <a:pt x="5263" y="1"/>
                  </a:moveTo>
                  <a:cubicBezTo>
                    <a:pt x="2362" y="1"/>
                    <a:pt x="1" y="2362"/>
                    <a:pt x="1" y="5263"/>
                  </a:cubicBezTo>
                  <a:cubicBezTo>
                    <a:pt x="1" y="8164"/>
                    <a:pt x="2362" y="10524"/>
                    <a:pt x="5263" y="10524"/>
                  </a:cubicBezTo>
                  <a:cubicBezTo>
                    <a:pt x="8165" y="10524"/>
                    <a:pt x="10525" y="8164"/>
                    <a:pt x="10525" y="5263"/>
                  </a:cubicBezTo>
                  <a:cubicBezTo>
                    <a:pt x="10525" y="2362"/>
                    <a:pt x="8165" y="1"/>
                    <a:pt x="5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" name="Google Shape;1010;p42"/>
          <p:cNvSpPr txBox="1"/>
          <p:nvPr/>
        </p:nvSpPr>
        <p:spPr>
          <a:xfrm>
            <a:off x="5146375" y="829702"/>
            <a:ext cx="32880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Data Collection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images, student ID, converting images into trainable formats(JPEG,JNG, and others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1" name="Google Shape;1011;p42"/>
          <p:cNvSpPr txBox="1"/>
          <p:nvPr/>
        </p:nvSpPr>
        <p:spPr>
          <a:xfrm>
            <a:off x="3697275" y="829723"/>
            <a:ext cx="1262400" cy="666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Collection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12" name="Google Shape;1012;p42"/>
          <p:cNvSpPr txBox="1"/>
          <p:nvPr/>
        </p:nvSpPr>
        <p:spPr>
          <a:xfrm>
            <a:off x="5146400" y="3082576"/>
            <a:ext cx="32880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Storing and managing </a:t>
            </a: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database 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of student records and attendance. 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3" name="Google Shape;1013;p42"/>
          <p:cNvSpPr txBox="1"/>
          <p:nvPr/>
        </p:nvSpPr>
        <p:spPr>
          <a:xfrm>
            <a:off x="3697284" y="3178674"/>
            <a:ext cx="1262400" cy="456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Database System [Store Attendance]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14" name="Google Shape;1014;p42"/>
          <p:cNvSpPr txBox="1"/>
          <p:nvPr/>
        </p:nvSpPr>
        <p:spPr>
          <a:xfrm>
            <a:off x="5134696" y="2004182"/>
            <a:ext cx="32880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Model Training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Image Augmentation</a:t>
            </a:r>
            <a:endParaRPr sz="1600">
              <a:solidFill>
                <a:srgbClr val="E6913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5" name="Google Shape;1015;p42"/>
          <p:cNvSpPr txBox="1"/>
          <p:nvPr/>
        </p:nvSpPr>
        <p:spPr>
          <a:xfrm>
            <a:off x="3697273" y="2000342"/>
            <a:ext cx="1262400" cy="552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Model Training and Image Augmentation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16" name="Google Shape;1016;p42"/>
          <p:cNvCxnSpPr/>
          <p:nvPr/>
        </p:nvCxnSpPr>
        <p:spPr>
          <a:xfrm>
            <a:off x="1358650" y="3433727"/>
            <a:ext cx="1226100" cy="1076100"/>
          </a:xfrm>
          <a:prstGeom prst="bentConnector3">
            <a:avLst>
              <a:gd fmla="val -79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17" name="Google Shape;1017;p42"/>
          <p:cNvGrpSpPr/>
          <p:nvPr/>
        </p:nvGrpSpPr>
        <p:grpSpPr>
          <a:xfrm>
            <a:off x="2584332" y="4058788"/>
            <a:ext cx="942960" cy="877989"/>
            <a:chOff x="3143340" y="1371133"/>
            <a:chExt cx="942960" cy="940433"/>
          </a:xfrm>
        </p:grpSpPr>
        <p:grpSp>
          <p:nvGrpSpPr>
            <p:cNvPr id="1018" name="Google Shape;1018;p42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1019" name="Google Shape;1019;p42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42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42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42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42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42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2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2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2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2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9" name="Google Shape;1029;p42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3143500" y="1799109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42"/>
          <p:cNvGrpSpPr/>
          <p:nvPr/>
        </p:nvGrpSpPr>
        <p:grpSpPr>
          <a:xfrm>
            <a:off x="2867762" y="4278973"/>
            <a:ext cx="376098" cy="351150"/>
            <a:chOff x="8036024" y="3805752"/>
            <a:chExt cx="376098" cy="376125"/>
          </a:xfrm>
        </p:grpSpPr>
        <p:sp>
          <p:nvSpPr>
            <p:cNvPr id="1034" name="Google Shape;1034;p42"/>
            <p:cNvSpPr/>
            <p:nvPr/>
          </p:nvSpPr>
          <p:spPr>
            <a:xfrm>
              <a:off x="8036024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6872" y="806"/>
                  </a:moveTo>
                  <a:cubicBezTo>
                    <a:pt x="10216" y="806"/>
                    <a:pt x="12939" y="3529"/>
                    <a:pt x="12939" y="6874"/>
                  </a:cubicBezTo>
                  <a:cubicBezTo>
                    <a:pt x="12939" y="10218"/>
                    <a:pt x="10216" y="12941"/>
                    <a:pt x="6872" y="12941"/>
                  </a:cubicBezTo>
                  <a:cubicBezTo>
                    <a:pt x="3527" y="12941"/>
                    <a:pt x="805" y="10219"/>
                    <a:pt x="805" y="6874"/>
                  </a:cubicBezTo>
                  <a:cubicBezTo>
                    <a:pt x="805" y="3529"/>
                    <a:pt x="3527" y="806"/>
                    <a:pt x="6872" y="806"/>
                  </a:cubicBezTo>
                  <a:close/>
                  <a:moveTo>
                    <a:pt x="12939" y="10108"/>
                  </a:moveTo>
                  <a:lnTo>
                    <a:pt x="12939" y="12941"/>
                  </a:lnTo>
                  <a:lnTo>
                    <a:pt x="11730" y="12941"/>
                  </a:lnTo>
                  <a:lnTo>
                    <a:pt x="11730" y="11733"/>
                  </a:lnTo>
                  <a:cubicBezTo>
                    <a:pt x="12218" y="11245"/>
                    <a:pt x="12623" y="10699"/>
                    <a:pt x="12939" y="10108"/>
                  </a:cubicBezTo>
                  <a:close/>
                  <a:moveTo>
                    <a:pt x="6872" y="1"/>
                  </a:moveTo>
                  <a:cubicBezTo>
                    <a:pt x="5037" y="1"/>
                    <a:pt x="3311" y="716"/>
                    <a:pt x="2013" y="2014"/>
                  </a:cubicBezTo>
                  <a:cubicBezTo>
                    <a:pt x="715" y="3312"/>
                    <a:pt x="1" y="5038"/>
                    <a:pt x="1" y="6874"/>
                  </a:cubicBezTo>
                  <a:cubicBezTo>
                    <a:pt x="1" y="8708"/>
                    <a:pt x="715" y="10434"/>
                    <a:pt x="2013" y="11733"/>
                  </a:cubicBezTo>
                  <a:cubicBezTo>
                    <a:pt x="3311" y="13031"/>
                    <a:pt x="5037" y="13746"/>
                    <a:pt x="6872" y="13746"/>
                  </a:cubicBezTo>
                  <a:cubicBezTo>
                    <a:pt x="8350" y="13746"/>
                    <a:pt x="9755" y="13282"/>
                    <a:pt x="10926" y="12425"/>
                  </a:cubicBezTo>
                  <a:lnTo>
                    <a:pt x="10926" y="13746"/>
                  </a:lnTo>
                  <a:lnTo>
                    <a:pt x="13744" y="13746"/>
                  </a:lnTo>
                  <a:lnTo>
                    <a:pt x="13744" y="6874"/>
                  </a:lnTo>
                  <a:cubicBezTo>
                    <a:pt x="13744" y="5038"/>
                    <a:pt x="13029" y="3312"/>
                    <a:pt x="11732" y="2014"/>
                  </a:cubicBezTo>
                  <a:cubicBezTo>
                    <a:pt x="10433" y="716"/>
                    <a:pt x="8708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8080050" y="3849833"/>
              <a:ext cx="287990" cy="287990"/>
            </a:xfrm>
            <a:custGeom>
              <a:rect b="b" l="l" r="r" t="t"/>
              <a:pathLst>
                <a:path extrusionOk="0" h="10525" w="10525">
                  <a:moveTo>
                    <a:pt x="5263" y="806"/>
                  </a:moveTo>
                  <a:cubicBezTo>
                    <a:pt x="6973" y="806"/>
                    <a:pt x="8461" y="1774"/>
                    <a:pt x="9208" y="3193"/>
                  </a:cubicBezTo>
                  <a:lnTo>
                    <a:pt x="6956" y="4126"/>
                  </a:lnTo>
                  <a:cubicBezTo>
                    <a:pt x="6589" y="3581"/>
                    <a:pt x="5968" y="3222"/>
                    <a:pt x="5263" y="3222"/>
                  </a:cubicBezTo>
                  <a:cubicBezTo>
                    <a:pt x="4558" y="3222"/>
                    <a:pt x="3937" y="3581"/>
                    <a:pt x="3570" y="4126"/>
                  </a:cubicBezTo>
                  <a:lnTo>
                    <a:pt x="1318" y="3193"/>
                  </a:lnTo>
                  <a:cubicBezTo>
                    <a:pt x="2064" y="1774"/>
                    <a:pt x="3553" y="806"/>
                    <a:pt x="5263" y="806"/>
                  </a:cubicBezTo>
                  <a:close/>
                  <a:moveTo>
                    <a:pt x="5263" y="4028"/>
                  </a:moveTo>
                  <a:cubicBezTo>
                    <a:pt x="5944" y="4028"/>
                    <a:pt x="6498" y="4581"/>
                    <a:pt x="6498" y="5263"/>
                  </a:cubicBezTo>
                  <a:cubicBezTo>
                    <a:pt x="6498" y="5943"/>
                    <a:pt x="5944" y="6497"/>
                    <a:pt x="5263" y="6497"/>
                  </a:cubicBezTo>
                  <a:cubicBezTo>
                    <a:pt x="4582" y="6497"/>
                    <a:pt x="4028" y="5943"/>
                    <a:pt x="4028" y="5263"/>
                  </a:cubicBezTo>
                  <a:cubicBezTo>
                    <a:pt x="4028" y="4581"/>
                    <a:pt x="4582" y="4028"/>
                    <a:pt x="5263" y="4028"/>
                  </a:cubicBezTo>
                  <a:close/>
                  <a:moveTo>
                    <a:pt x="1009" y="3936"/>
                  </a:moveTo>
                  <a:lnTo>
                    <a:pt x="3260" y="4870"/>
                  </a:lnTo>
                  <a:cubicBezTo>
                    <a:pt x="3237" y="4996"/>
                    <a:pt x="3223" y="5128"/>
                    <a:pt x="3223" y="5263"/>
                  </a:cubicBezTo>
                  <a:cubicBezTo>
                    <a:pt x="3223" y="5397"/>
                    <a:pt x="3237" y="5529"/>
                    <a:pt x="3260" y="5655"/>
                  </a:cubicBezTo>
                  <a:lnTo>
                    <a:pt x="1009" y="6589"/>
                  </a:lnTo>
                  <a:cubicBezTo>
                    <a:pt x="878" y="6170"/>
                    <a:pt x="806" y="5724"/>
                    <a:pt x="806" y="5263"/>
                  </a:cubicBezTo>
                  <a:cubicBezTo>
                    <a:pt x="806" y="4801"/>
                    <a:pt x="878" y="4355"/>
                    <a:pt x="1009" y="3936"/>
                  </a:cubicBezTo>
                  <a:close/>
                  <a:moveTo>
                    <a:pt x="9518" y="3936"/>
                  </a:moveTo>
                  <a:cubicBezTo>
                    <a:pt x="9649" y="4355"/>
                    <a:pt x="9719" y="4801"/>
                    <a:pt x="9719" y="5263"/>
                  </a:cubicBezTo>
                  <a:cubicBezTo>
                    <a:pt x="9719" y="5724"/>
                    <a:pt x="9649" y="6170"/>
                    <a:pt x="9518" y="6589"/>
                  </a:cubicBezTo>
                  <a:lnTo>
                    <a:pt x="7265" y="5655"/>
                  </a:lnTo>
                  <a:cubicBezTo>
                    <a:pt x="7290" y="5529"/>
                    <a:pt x="7303" y="5397"/>
                    <a:pt x="7303" y="5263"/>
                  </a:cubicBezTo>
                  <a:cubicBezTo>
                    <a:pt x="7303" y="5128"/>
                    <a:pt x="7290" y="4996"/>
                    <a:pt x="7265" y="4870"/>
                  </a:cubicBezTo>
                  <a:lnTo>
                    <a:pt x="9518" y="3936"/>
                  </a:lnTo>
                  <a:close/>
                  <a:moveTo>
                    <a:pt x="6956" y="6400"/>
                  </a:moveTo>
                  <a:lnTo>
                    <a:pt x="9208" y="7332"/>
                  </a:lnTo>
                  <a:cubicBezTo>
                    <a:pt x="8461" y="8750"/>
                    <a:pt x="6973" y="9719"/>
                    <a:pt x="5263" y="9719"/>
                  </a:cubicBezTo>
                  <a:cubicBezTo>
                    <a:pt x="3553" y="9719"/>
                    <a:pt x="2064" y="8750"/>
                    <a:pt x="1318" y="7332"/>
                  </a:cubicBezTo>
                  <a:lnTo>
                    <a:pt x="3570" y="6400"/>
                  </a:lnTo>
                  <a:cubicBezTo>
                    <a:pt x="3937" y="6944"/>
                    <a:pt x="4558" y="7303"/>
                    <a:pt x="5263" y="7303"/>
                  </a:cubicBezTo>
                  <a:cubicBezTo>
                    <a:pt x="5968" y="7303"/>
                    <a:pt x="6589" y="6944"/>
                    <a:pt x="6956" y="6400"/>
                  </a:cubicBezTo>
                  <a:close/>
                  <a:moveTo>
                    <a:pt x="5263" y="1"/>
                  </a:moveTo>
                  <a:cubicBezTo>
                    <a:pt x="2362" y="1"/>
                    <a:pt x="1" y="2362"/>
                    <a:pt x="1" y="5263"/>
                  </a:cubicBezTo>
                  <a:cubicBezTo>
                    <a:pt x="1" y="8164"/>
                    <a:pt x="2362" y="10524"/>
                    <a:pt x="5263" y="10524"/>
                  </a:cubicBezTo>
                  <a:cubicBezTo>
                    <a:pt x="8165" y="10524"/>
                    <a:pt x="10525" y="8164"/>
                    <a:pt x="10525" y="5263"/>
                  </a:cubicBezTo>
                  <a:cubicBezTo>
                    <a:pt x="10525" y="2362"/>
                    <a:pt x="8165" y="1"/>
                    <a:pt x="5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" name="Google Shape;1036;p42"/>
          <p:cNvSpPr txBox="1"/>
          <p:nvPr/>
        </p:nvSpPr>
        <p:spPr>
          <a:xfrm>
            <a:off x="5146400" y="4058747"/>
            <a:ext cx="3692700" cy="9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Schema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will consist of database for attendance, database for the trained model, and a </a:t>
            </a: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website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access </a:t>
            </a: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attendance tracking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upload attendance images for scoring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7" name="Google Shape;1037;p42"/>
          <p:cNvSpPr txBox="1"/>
          <p:nvPr/>
        </p:nvSpPr>
        <p:spPr>
          <a:xfrm>
            <a:off x="3697275" y="4237350"/>
            <a:ext cx="1262400" cy="488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System Integration [Model+Schema+UI]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43"/>
          <p:cNvSpPr txBox="1"/>
          <p:nvPr>
            <p:ph type="title"/>
          </p:nvPr>
        </p:nvSpPr>
        <p:spPr>
          <a:xfrm>
            <a:off x="700175" y="9863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 and Image Augmentation</a:t>
            </a:r>
            <a:endParaRPr/>
          </a:p>
        </p:txBody>
      </p:sp>
      <p:sp>
        <p:nvSpPr>
          <p:cNvPr id="1043" name="Google Shape;1043;p43"/>
          <p:cNvSpPr txBox="1"/>
          <p:nvPr/>
        </p:nvSpPr>
        <p:spPr>
          <a:xfrm>
            <a:off x="4405850" y="555625"/>
            <a:ext cx="4643100" cy="4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Models Considered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YOLO, ResNet, SSD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Model Selection Reasons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Lightweight, fast, smaller dataset Requirement.</a:t>
            </a:r>
            <a:b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Image Augmentation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tilt, grain, exposure, brightness and other </a:t>
            </a: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filter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helps increase the confidence rate. A script will be deployed to augment. This includes some variations( angles, Tilt, occlusion,etc)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UPDATE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DEEP FACE MODEL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43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Frank Diabour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5" name="Google Shape;1045;p43"/>
          <p:cNvPicPr preferRelativeResize="0"/>
          <p:nvPr/>
        </p:nvPicPr>
        <p:blipFill rotWithShape="1">
          <a:blip r:embed="rId3">
            <a:alphaModFix/>
          </a:blip>
          <a:srcRect b="15200" l="32658" r="32623" t="16758"/>
          <a:stretch/>
        </p:blipFill>
        <p:spPr>
          <a:xfrm>
            <a:off x="1111875" y="1913950"/>
            <a:ext cx="2281701" cy="25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44"/>
          <p:cNvSpPr txBox="1"/>
          <p:nvPr>
            <p:ph type="title"/>
          </p:nvPr>
        </p:nvSpPr>
        <p:spPr>
          <a:xfrm>
            <a:off x="700175" y="8339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1051" name="Google Shape;1051;p44"/>
          <p:cNvSpPr txBox="1"/>
          <p:nvPr/>
        </p:nvSpPr>
        <p:spPr>
          <a:xfrm>
            <a:off x="4395000" y="586025"/>
            <a:ext cx="4653900" cy="4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For data collection we are using </a:t>
            </a:r>
            <a:r>
              <a:rPr lang="en" sz="1600">
                <a:solidFill>
                  <a:srgbClr val="FF9900"/>
                </a:solidFill>
              </a:rPr>
              <a:t>DeepFaceRecognizer </a:t>
            </a:r>
            <a:r>
              <a:rPr lang="en" sz="1600">
                <a:solidFill>
                  <a:schemeClr val="dk1"/>
                </a:solidFill>
              </a:rPr>
              <a:t>to identify the objects or in this case the faces we scanned using the YOLO model.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rgbClr val="E69138"/>
                </a:solidFill>
              </a:rPr>
              <a:t>Collecting images</a:t>
            </a:r>
            <a:r>
              <a:rPr lang="en" sz="1600">
                <a:solidFill>
                  <a:schemeClr val="dk1"/>
                </a:solidFill>
              </a:rPr>
              <a:t> from YOLO v8 then DeepFace compares the images side by side to test for similarities.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rgbClr val="E69138"/>
                </a:solidFill>
              </a:rPr>
              <a:t>Ensuring format compatibility</a:t>
            </a:r>
            <a:r>
              <a:rPr lang="en" sz="1600">
                <a:solidFill>
                  <a:schemeClr val="dk1"/>
                </a:solidFill>
              </a:rPr>
              <a:t>, converting images to a standard one like JPEG or PNG. </a:t>
            </a:r>
            <a:r>
              <a:rPr b="1" lang="en" sz="1600">
                <a:solidFill>
                  <a:srgbClr val="E69138"/>
                </a:solidFill>
              </a:rPr>
              <a:t>Making sure the image format is standardized.</a:t>
            </a:r>
            <a:endParaRPr b="1" sz="1600">
              <a:solidFill>
                <a:srgbClr val="E69138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rgbClr val="E69138"/>
                </a:solidFill>
              </a:rPr>
              <a:t>Labeling images</a:t>
            </a:r>
            <a:r>
              <a:rPr lang="en" sz="1600">
                <a:solidFill>
                  <a:schemeClr val="dk1"/>
                </a:solidFill>
              </a:rPr>
              <a:t> with </a:t>
            </a:r>
            <a:r>
              <a:rPr b="1" lang="en" sz="1600">
                <a:solidFill>
                  <a:srgbClr val="E69138"/>
                </a:solidFill>
              </a:rPr>
              <a:t>Student IDs, names, or other identifiers</a:t>
            </a:r>
            <a:r>
              <a:rPr lang="en" sz="1600">
                <a:solidFill>
                  <a:schemeClr val="dk1"/>
                </a:solidFill>
              </a:rPr>
              <a:t> to create a structured dataset.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2" name="Google Shape;1052;p44"/>
          <p:cNvSpPr txBox="1"/>
          <p:nvPr/>
        </p:nvSpPr>
        <p:spPr>
          <a:xfrm>
            <a:off x="694525" y="1604175"/>
            <a:ext cx="2788200" cy="27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Main Image here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3" name="Google Shape;1053;p44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Matthew Willingham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4" name="Google Shape;105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025" y="1604177"/>
            <a:ext cx="3153525" cy="25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45"/>
          <p:cNvSpPr txBox="1"/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sp>
        <p:nvSpPr>
          <p:cNvPr id="1060" name="Google Shape;1060;p45"/>
          <p:cNvSpPr txBox="1"/>
          <p:nvPr>
            <p:ph idx="1" type="subTitle"/>
          </p:nvPr>
        </p:nvSpPr>
        <p:spPr>
          <a:xfrm>
            <a:off x="720000" y="2292079"/>
            <a:ext cx="3509700" cy="186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Models face recognition with </a:t>
            </a:r>
            <a:r>
              <a:rPr lang="en" sz="1400">
                <a:solidFill>
                  <a:srgbClr val="FF9900"/>
                </a:solidFill>
              </a:rPr>
              <a:t>FaceRecognitionSystem</a:t>
            </a:r>
            <a:r>
              <a:rPr lang="en" sz="1400"/>
              <a:t>, YOLOModel, and </a:t>
            </a:r>
            <a:r>
              <a:rPr lang="en" sz="1400">
                <a:solidFill>
                  <a:srgbClr val="FF9900"/>
                </a:solidFill>
              </a:rPr>
              <a:t>DeepFaceRecognizer</a:t>
            </a:r>
            <a:r>
              <a:rPr lang="en" sz="1400"/>
              <a:t>.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FF9900"/>
                </a:solidFill>
              </a:rPr>
              <a:t>ImageProcessor</a:t>
            </a:r>
            <a:r>
              <a:rPr lang="en" sz="1400"/>
              <a:t> handles face cropping.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Shows detection → recognition flow.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61" name="Google Shape;1061;p45"/>
          <p:cNvSpPr txBox="1"/>
          <p:nvPr/>
        </p:nvSpPr>
        <p:spPr>
          <a:xfrm>
            <a:off x="6144000" y="47124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Willingham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2" name="Google Shape;106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400" y="1132550"/>
            <a:ext cx="4664175" cy="28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Science Proposal Infographics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mputer Science Proposal Infographics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